
<file path=[Content_Types].xml><?xml version="1.0" encoding="utf-8"?>
<Types xmlns="http://schemas.openxmlformats.org/package/2006/content-types"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019" autoAdjust="0"/>
  </p:normalViewPr>
  <p:slideViewPr>
    <p:cSldViewPr>
      <p:cViewPr varScale="1">
        <p:scale>
          <a:sx n="48" d="100"/>
          <a:sy n="48" d="100"/>
        </p:scale>
        <p:origin x="2034" y="-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B038C-C951-479C-9C40-672258C0C376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A8E42-702A-4232-88C1-758836015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084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지금부터 </a:t>
            </a:r>
            <a:r>
              <a:rPr lang="ko-KR" altLang="en-US" dirty="0" err="1"/>
              <a:t>융합캡스톤디자인</a:t>
            </a:r>
            <a:r>
              <a:rPr lang="en-US" altLang="ko-KR" dirty="0"/>
              <a:t>2 </a:t>
            </a:r>
            <a:r>
              <a:rPr lang="ko-KR" altLang="en-US" dirty="0"/>
              <a:t>설계</a:t>
            </a:r>
            <a:r>
              <a:rPr lang="en-US" altLang="ko-KR" dirty="0"/>
              <a:t>3 </a:t>
            </a:r>
            <a:r>
              <a:rPr lang="ko-KR" altLang="en-US" dirty="0"/>
              <a:t>발표를 시작하도록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A8E42-702A-4232-88C1-7588360155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62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가장 상위 모듈인 </a:t>
            </a:r>
            <a:r>
              <a:rPr lang="en-US" altLang="ko-KR" dirty="0"/>
              <a:t>control </a:t>
            </a:r>
            <a:r>
              <a:rPr lang="ko-KR" altLang="en-US" dirty="0"/>
              <a:t>모듈을 살펴보겠습니다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pause </a:t>
            </a:r>
            <a:r>
              <a:rPr lang="ko-KR" altLang="en-US" dirty="0"/>
              <a:t>에 대해 </a:t>
            </a:r>
            <a:r>
              <a:rPr lang="ko-KR" altLang="en-US" dirty="0" err="1"/>
              <a:t>디바운싱을</a:t>
            </a:r>
            <a:r>
              <a:rPr lang="ko-KR" altLang="en-US" dirty="0"/>
              <a:t> 적용하고</a:t>
            </a:r>
            <a:r>
              <a:rPr lang="en-US" altLang="ko-KR" dirty="0"/>
              <a:t>, </a:t>
            </a:r>
            <a:r>
              <a:rPr lang="en-US" altLang="ko-KR" dirty="0" err="1"/>
              <a:t>state_switch</a:t>
            </a:r>
            <a:r>
              <a:rPr lang="en-US" altLang="ko-KR" dirty="0"/>
              <a:t> </a:t>
            </a:r>
            <a:r>
              <a:rPr lang="ko-KR" altLang="en-US" dirty="0"/>
              <a:t>모듈을 불러오며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핵심모듈인</a:t>
            </a:r>
            <a:r>
              <a:rPr lang="ko-KR" altLang="en-US" dirty="0"/>
              <a:t> </a:t>
            </a:r>
            <a:r>
              <a:rPr lang="en-US" altLang="ko-KR" dirty="0" err="1"/>
              <a:t>stop_watch</a:t>
            </a:r>
            <a:r>
              <a:rPr lang="en-US" altLang="ko-KR" dirty="0"/>
              <a:t> </a:t>
            </a:r>
            <a:r>
              <a:rPr lang="ko-KR" altLang="en-US" dirty="0"/>
              <a:t>모듈을 불러옵니다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bcd</a:t>
            </a:r>
            <a:r>
              <a:rPr lang="en-US" altLang="ko-KR" dirty="0"/>
              <a:t> to 7 segment </a:t>
            </a:r>
            <a:r>
              <a:rPr lang="ko-KR" altLang="en-US" dirty="0"/>
              <a:t>모듈을 이용하여 시간을 알려줄 </a:t>
            </a:r>
            <a:r>
              <a:rPr lang="en-US" altLang="ko-KR" dirty="0"/>
              <a:t>4bit</a:t>
            </a:r>
            <a:r>
              <a:rPr lang="ko-KR" altLang="en-US" dirty="0"/>
              <a:t>의 </a:t>
            </a:r>
            <a:r>
              <a:rPr lang="en-US" altLang="ko-KR" dirty="0" err="1"/>
              <a:t>bcd</a:t>
            </a:r>
            <a:r>
              <a:rPr lang="en-US" altLang="ko-KR" dirty="0"/>
              <a:t> </a:t>
            </a:r>
            <a:r>
              <a:rPr lang="ko-KR" altLang="en-US" dirty="0"/>
              <a:t>값을 </a:t>
            </a:r>
            <a:r>
              <a:rPr lang="en-US" altLang="ko-KR" dirty="0"/>
              <a:t>7bit</a:t>
            </a:r>
            <a:r>
              <a:rPr lang="ko-KR" altLang="en-US" dirty="0"/>
              <a:t>의 </a:t>
            </a:r>
            <a:r>
              <a:rPr lang="en-US" altLang="ko-KR" dirty="0"/>
              <a:t>seg</a:t>
            </a:r>
            <a:r>
              <a:rPr lang="ko-KR" altLang="en-US" dirty="0"/>
              <a:t>의 값으로 바꾸어 주고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segment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점등에는 숫자를 표현할 수 있는 </a:t>
            </a:r>
            <a:r>
              <a:rPr lang="en-US" altLang="ko-KR" dirty="0"/>
              <a:t>7bit</a:t>
            </a:r>
            <a:r>
              <a:rPr lang="ko-KR" altLang="en-US" dirty="0"/>
              <a:t>와 </a:t>
            </a:r>
            <a:r>
              <a:rPr lang="en-US" altLang="ko-KR" dirty="0" err="1"/>
              <a:t>dp</a:t>
            </a:r>
            <a:r>
              <a:rPr lang="ko-KR" altLang="en-US" dirty="0"/>
              <a:t>에 해당하는 </a:t>
            </a:r>
            <a:r>
              <a:rPr lang="en-US" altLang="ko-KR" dirty="0"/>
              <a:t>1bit</a:t>
            </a:r>
            <a:r>
              <a:rPr lang="ko-KR" altLang="en-US" dirty="0"/>
              <a:t>가 필요하므로 </a:t>
            </a:r>
            <a:r>
              <a:rPr lang="en-US" altLang="ko-KR" dirty="0"/>
              <a:t>output </a:t>
            </a:r>
            <a:r>
              <a:rPr lang="en-US" altLang="ko-KR" dirty="0" err="1"/>
              <a:t>seg_data</a:t>
            </a:r>
            <a:r>
              <a:rPr lang="ko-KR" altLang="en-US" dirty="0"/>
              <a:t>에 다음과 같이 저장합니다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A8E42-702A-4232-88C1-7588360155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203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en-US" altLang="ko-KR" dirty="0" err="1"/>
              <a:t>vivado</a:t>
            </a:r>
            <a:r>
              <a:rPr lang="en-US" altLang="ko-KR" dirty="0"/>
              <a:t> </a:t>
            </a:r>
            <a:r>
              <a:rPr lang="ko-KR" altLang="en-US" dirty="0"/>
              <a:t>상에서의 </a:t>
            </a:r>
            <a:r>
              <a:rPr lang="en-US" altLang="ko-KR" dirty="0"/>
              <a:t>schematic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다음과 같이 컨트롤 모듈에서 </a:t>
            </a:r>
            <a:r>
              <a:rPr lang="en-US" altLang="ko-KR" dirty="0"/>
              <a:t>instantiation </a:t>
            </a:r>
            <a:r>
              <a:rPr lang="ko-KR" altLang="en-US" dirty="0"/>
              <a:t>한 모듈들을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 err="1"/>
              <a:t>bcd</a:t>
            </a:r>
            <a:r>
              <a:rPr lang="en-US" altLang="ko-KR" dirty="0"/>
              <a:t> to 7 segment decoder</a:t>
            </a:r>
            <a:r>
              <a:rPr lang="ko-KR" altLang="en-US" dirty="0"/>
              <a:t>는 볼 수 없었습니다</a:t>
            </a:r>
            <a:r>
              <a:rPr lang="en-US" altLang="ko-KR" dirty="0"/>
              <a:t>. </a:t>
            </a:r>
            <a:r>
              <a:rPr lang="ko-KR" altLang="en-US" dirty="0"/>
              <a:t>이 부분은 뒤에서 다시 살펴보겠습니다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A8E42-702A-4232-88C1-75883601550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848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en-US" altLang="ko-KR" dirty="0"/>
              <a:t>stop watch </a:t>
            </a:r>
            <a:r>
              <a:rPr lang="ko-KR" altLang="en-US" dirty="0"/>
              <a:t>모듈을 확대한 모습입니다</a:t>
            </a:r>
            <a:r>
              <a:rPr lang="en-US" altLang="ko-KR" dirty="0"/>
              <a:t>. </a:t>
            </a:r>
            <a:r>
              <a:rPr lang="en-US" altLang="ko-KR" dirty="0" err="1"/>
              <a:t>Centi_sec</a:t>
            </a:r>
            <a:r>
              <a:rPr lang="ko-KR" altLang="en-US" dirty="0"/>
              <a:t>부터 </a:t>
            </a:r>
            <a:r>
              <a:rPr lang="en-US" altLang="ko-KR" dirty="0"/>
              <a:t>hour</a:t>
            </a:r>
            <a:r>
              <a:rPr lang="ko-KR" altLang="en-US" dirty="0"/>
              <a:t>까지 </a:t>
            </a:r>
            <a:r>
              <a:rPr lang="en-US" altLang="ko-KR" dirty="0"/>
              <a:t>if</a:t>
            </a:r>
            <a:r>
              <a:rPr lang="ko-KR" altLang="en-US" dirty="0"/>
              <a:t>문이 </a:t>
            </a:r>
            <a:r>
              <a:rPr lang="ko-KR" altLang="en-US" dirty="0" err="1"/>
              <a:t>엮여있어서</a:t>
            </a:r>
            <a:r>
              <a:rPr lang="ko-KR" altLang="en-US" dirty="0"/>
              <a:t> 가로로 긴 모습이 생기는 것을 볼 수 있습니다</a:t>
            </a:r>
            <a:r>
              <a:rPr lang="en-US" altLang="ko-KR" dirty="0"/>
              <a:t>. </a:t>
            </a:r>
            <a:r>
              <a:rPr lang="ko-KR" altLang="en-US" dirty="0"/>
              <a:t>또한 내부에서 다음과 같이 </a:t>
            </a:r>
            <a:r>
              <a:rPr lang="en-US" altLang="ko-KR" dirty="0"/>
              <a:t>clock divider</a:t>
            </a:r>
            <a:r>
              <a:rPr lang="ko-KR" altLang="en-US" dirty="0"/>
              <a:t>를 확인할 수 있습니다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A8E42-702A-4232-88C1-7588360155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827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앞서 볼 수 없었던 </a:t>
            </a:r>
            <a:r>
              <a:rPr lang="en-US" altLang="ko-KR" dirty="0" err="1"/>
              <a:t>bcd</a:t>
            </a:r>
            <a:r>
              <a:rPr lang="en-US" altLang="ko-KR" dirty="0"/>
              <a:t> to 7 segment decode</a:t>
            </a:r>
            <a:r>
              <a:rPr lang="ko-KR" altLang="en-US" dirty="0"/>
              <a:t>는 아마 </a:t>
            </a:r>
            <a:r>
              <a:rPr lang="en-US" altLang="ko-KR" dirty="0" err="1"/>
              <a:t>stop_watch</a:t>
            </a:r>
            <a:r>
              <a:rPr lang="en-US" altLang="ko-KR" dirty="0"/>
              <a:t> </a:t>
            </a:r>
            <a:r>
              <a:rPr lang="ko-KR" altLang="en-US" dirty="0"/>
              <a:t>모듈 내부에 </a:t>
            </a:r>
            <a:r>
              <a:rPr lang="en-US" altLang="ko-KR" dirty="0"/>
              <a:t>LUT</a:t>
            </a:r>
            <a:r>
              <a:rPr lang="ko-KR" altLang="en-US" dirty="0"/>
              <a:t>로 구현되어 </a:t>
            </a:r>
            <a:r>
              <a:rPr lang="ko-KR" altLang="en-US" dirty="0" err="1"/>
              <a:t>들어가있는</a:t>
            </a:r>
            <a:r>
              <a:rPr lang="ko-KR" altLang="en-US" dirty="0"/>
              <a:t> 것으로 보였습니다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A8E42-702A-4232-88C1-75883601550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271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ko-KR" altLang="en-US" dirty="0" err="1"/>
              <a:t>디바운싱</a:t>
            </a:r>
            <a:r>
              <a:rPr lang="ko-KR" altLang="en-US" dirty="0"/>
              <a:t> 모듈입니다</a:t>
            </a:r>
            <a:r>
              <a:rPr lang="en-US" altLang="ko-KR" dirty="0"/>
              <a:t>. </a:t>
            </a:r>
            <a:r>
              <a:rPr lang="ko-KR" altLang="en-US" dirty="0"/>
              <a:t>내부에서 </a:t>
            </a:r>
            <a:r>
              <a:rPr lang="en-US" altLang="ko-KR" dirty="0"/>
              <a:t>LUT</a:t>
            </a:r>
            <a:r>
              <a:rPr lang="ko-KR" altLang="en-US" dirty="0"/>
              <a:t>나 </a:t>
            </a:r>
            <a:r>
              <a:rPr lang="en-US" altLang="ko-KR" dirty="0"/>
              <a:t>carry4, d flipflop </a:t>
            </a:r>
            <a:r>
              <a:rPr lang="ko-KR" altLang="en-US" dirty="0"/>
              <a:t>등을 볼 수 있었습니다</a:t>
            </a:r>
            <a:r>
              <a:rPr lang="en-US" altLang="ko-KR" dirty="0"/>
              <a:t>. Carry 4</a:t>
            </a:r>
            <a:r>
              <a:rPr lang="ko-KR" altLang="en-US" dirty="0"/>
              <a:t>는 다음과 같이 </a:t>
            </a:r>
            <a:r>
              <a:rPr lang="en-US" altLang="ko-KR" dirty="0"/>
              <a:t>4</a:t>
            </a:r>
            <a:r>
              <a:rPr lang="ko-KR" altLang="en-US" dirty="0"/>
              <a:t>개의 고속 </a:t>
            </a:r>
            <a:r>
              <a:rPr lang="ko-KR" altLang="en-US" dirty="0" err="1"/>
              <a:t>멀티플렉서가</a:t>
            </a:r>
            <a:r>
              <a:rPr lang="ko-KR" altLang="en-US" dirty="0"/>
              <a:t> 직렬로 연결된 형태라고 하는데</a:t>
            </a:r>
            <a:r>
              <a:rPr lang="en-US" altLang="ko-KR" dirty="0"/>
              <a:t>, </a:t>
            </a:r>
            <a:r>
              <a:rPr lang="en-US" altLang="ko-KR" dirty="0" err="1"/>
              <a:t>cnt</a:t>
            </a:r>
            <a:r>
              <a:rPr lang="ko-KR" altLang="en-US" dirty="0"/>
              <a:t>가 증가하는 것을 계산하기 위해 사용된 것으로 보입니다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A8E42-702A-4232-88C1-75883601550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203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 err="1"/>
              <a:t>state_switch</a:t>
            </a:r>
            <a:r>
              <a:rPr lang="en-US" altLang="ko-KR" dirty="0"/>
              <a:t> </a:t>
            </a:r>
            <a:r>
              <a:rPr lang="ko-KR" altLang="en-US" dirty="0"/>
              <a:t>모듈을 살펴보면 </a:t>
            </a:r>
            <a:r>
              <a:rPr lang="en-US" altLang="ko-KR" dirty="0"/>
              <a:t>state</a:t>
            </a:r>
            <a:r>
              <a:rPr lang="ko-KR" altLang="en-US" dirty="0"/>
              <a:t>가 번갈아 바뀌는 것이 </a:t>
            </a:r>
            <a:r>
              <a:rPr lang="en-US" altLang="ko-KR" dirty="0" err="1"/>
              <a:t>Lut</a:t>
            </a:r>
            <a:r>
              <a:rPr lang="ko-KR" altLang="en-US" dirty="0"/>
              <a:t>를 이용하여 구현되고 있음을 볼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A8E42-702A-4232-88C1-75883601550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192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포트매핑은</a:t>
            </a:r>
            <a:r>
              <a:rPr lang="ko-KR" altLang="en-US" dirty="0"/>
              <a:t> 다음과 같이 </a:t>
            </a:r>
            <a:r>
              <a:rPr lang="en-US" altLang="ko-KR" dirty="0"/>
              <a:t>FPGA </a:t>
            </a:r>
            <a:r>
              <a:rPr lang="ko-KR" altLang="en-US" dirty="0"/>
              <a:t>매뉴얼을 참고하여 진행하였습니다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A8E42-702A-4232-88C1-75883601550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728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실제 구현했던 영상입니다</a:t>
            </a:r>
            <a:r>
              <a:rPr lang="en-US" altLang="ko-KR" dirty="0"/>
              <a:t>. Timer</a:t>
            </a:r>
            <a:r>
              <a:rPr lang="ko-KR" altLang="en-US" dirty="0"/>
              <a:t>는 잘 동작하고 있고</a:t>
            </a:r>
            <a:r>
              <a:rPr lang="en-US" altLang="ko-KR" dirty="0"/>
              <a:t>, Pause</a:t>
            </a:r>
            <a:r>
              <a:rPr lang="ko-KR" altLang="en-US" dirty="0"/>
              <a:t>버튼도 잘 작동하고</a:t>
            </a:r>
            <a:r>
              <a:rPr lang="en-US" altLang="ko-KR" dirty="0"/>
              <a:t>, reset </a:t>
            </a:r>
            <a:r>
              <a:rPr lang="ko-KR" altLang="en-US" dirty="0"/>
              <a:t>도 잘 동작하며 </a:t>
            </a:r>
            <a:r>
              <a:rPr lang="ko-KR" altLang="en-US" dirty="0" err="1"/>
              <a:t>디바운싱</a:t>
            </a:r>
            <a:r>
              <a:rPr lang="ko-KR" altLang="en-US" dirty="0"/>
              <a:t> 문제는 해결되었습니다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Reset </a:t>
            </a:r>
            <a:r>
              <a:rPr lang="ko-KR" altLang="en-US" dirty="0"/>
              <a:t>버튼을 눌렀을 경우 나오는 </a:t>
            </a:r>
            <a:r>
              <a:rPr lang="en-US" altLang="ko-KR" dirty="0"/>
              <a:t>led</a:t>
            </a:r>
            <a:r>
              <a:rPr lang="ko-KR" altLang="en-US" dirty="0"/>
              <a:t>의 밝기가 훨씬 밝은 것은 </a:t>
            </a:r>
            <a:r>
              <a:rPr lang="en-US" altLang="ko-KR" dirty="0"/>
              <a:t>digit</a:t>
            </a:r>
            <a:r>
              <a:rPr lang="ko-KR" altLang="en-US" dirty="0"/>
              <a:t>이 끊임없이 바뀌며 </a:t>
            </a:r>
            <a:r>
              <a:rPr lang="en-US" altLang="ko-KR" dirty="0"/>
              <a:t>timer</a:t>
            </a:r>
            <a:r>
              <a:rPr lang="ko-KR" altLang="en-US" dirty="0"/>
              <a:t>를 </a:t>
            </a:r>
            <a:r>
              <a:rPr lang="ko-KR" altLang="en-US" dirty="0" err="1"/>
              <a:t>점등시키는</a:t>
            </a:r>
            <a:r>
              <a:rPr lang="ko-KR" altLang="en-US" dirty="0"/>
              <a:t> 것과의 차이를 볼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A8E42-702A-4232-88C1-75883601550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186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이것으로 설계 </a:t>
            </a:r>
            <a:r>
              <a:rPr lang="en-US" altLang="ko-KR" dirty="0"/>
              <a:t>3 </a:t>
            </a:r>
            <a:r>
              <a:rPr lang="ko-KR" altLang="en-US" dirty="0"/>
              <a:t>발표를 마치도록 하겠습니다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A8E42-702A-4232-88C1-75883601550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908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우선 </a:t>
            </a:r>
            <a:r>
              <a:rPr lang="en-US" altLang="ko-KR" dirty="0"/>
              <a:t>100Hz</a:t>
            </a:r>
            <a:r>
              <a:rPr lang="ko-KR" altLang="en-US" dirty="0"/>
              <a:t>와 </a:t>
            </a:r>
            <a:r>
              <a:rPr lang="en-US" altLang="ko-KR" dirty="0"/>
              <a:t>1kHz</a:t>
            </a:r>
            <a:r>
              <a:rPr lang="ko-KR" altLang="en-US" dirty="0"/>
              <a:t> </a:t>
            </a:r>
            <a:r>
              <a:rPr lang="en-US" altLang="ko-KR" dirty="0"/>
              <a:t>clock</a:t>
            </a:r>
            <a:r>
              <a:rPr lang="ko-KR" altLang="en-US" dirty="0"/>
              <a:t> </a:t>
            </a:r>
            <a:r>
              <a:rPr lang="en-US" altLang="ko-KR" dirty="0"/>
              <a:t>divide</a:t>
            </a:r>
            <a:r>
              <a:rPr lang="ko-KR" altLang="en-US" dirty="0"/>
              <a:t>를 살펴보겠습니다</a:t>
            </a:r>
            <a:r>
              <a:rPr lang="en-US" altLang="ko-KR" dirty="0"/>
              <a:t>. </a:t>
            </a:r>
            <a:r>
              <a:rPr lang="ko-KR" altLang="en-US" dirty="0"/>
              <a:t>다음과 같이 입력 클럭</a:t>
            </a:r>
            <a:r>
              <a:rPr lang="en-US" altLang="ko-KR" dirty="0"/>
              <a:t>(</a:t>
            </a:r>
            <a:r>
              <a:rPr lang="en-US" altLang="ko-KR" dirty="0" err="1"/>
              <a:t>clk</a:t>
            </a:r>
            <a:r>
              <a:rPr lang="en-US" altLang="ko-KR" dirty="0"/>
              <a:t>)</a:t>
            </a:r>
            <a:r>
              <a:rPr lang="ko-KR" altLang="en-US" dirty="0"/>
              <a:t>에 대해 </a:t>
            </a:r>
            <a:r>
              <a:rPr lang="en-US" altLang="ko-KR" dirty="0" err="1"/>
              <a:t>clk_cnt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씩 증가시키며 일정 값에 도달하면 출력 신호를 반전시키며 주파수를 분주합니다</a:t>
            </a:r>
            <a:r>
              <a:rPr lang="en-US" altLang="ko-KR" dirty="0"/>
              <a:t>. </a:t>
            </a:r>
            <a:r>
              <a:rPr lang="ko-KR" altLang="en-US" dirty="0"/>
              <a:t>초기값 설정은 다음과 같고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100Hz clock divider</a:t>
            </a:r>
            <a:r>
              <a:rPr lang="ko-KR" altLang="en-US" dirty="0"/>
              <a:t>의 경우만 더 자세히 살펴보면</a:t>
            </a:r>
            <a:r>
              <a:rPr lang="en-US" altLang="ko-KR" dirty="0"/>
              <a:t>, 100MHz</a:t>
            </a:r>
            <a:r>
              <a:rPr lang="ko-KR" altLang="en-US" dirty="0"/>
              <a:t>를 </a:t>
            </a:r>
            <a:r>
              <a:rPr lang="en-US" altLang="ko-KR" dirty="0"/>
              <a:t>100Hz</a:t>
            </a:r>
            <a:r>
              <a:rPr lang="ko-KR" altLang="en-US" dirty="0"/>
              <a:t>로 분주하기 위해 </a:t>
            </a:r>
            <a:r>
              <a:rPr lang="en-US" altLang="ko-KR" dirty="0"/>
              <a:t>100Hz</a:t>
            </a:r>
            <a:r>
              <a:rPr lang="ko-KR" altLang="en-US" dirty="0"/>
              <a:t>로 </a:t>
            </a:r>
            <a:r>
              <a:rPr lang="ko-KR" altLang="en-US" dirty="0" err="1"/>
              <a:t>나누어주면</a:t>
            </a:r>
            <a:r>
              <a:rPr lang="ko-KR" altLang="en-US" dirty="0"/>
              <a:t> 몇 개의 주기가 필요한지 나오고 반 주기마다 값을 반전시켜야 하기 때문에 </a:t>
            </a:r>
            <a:r>
              <a:rPr lang="en-US" altLang="ko-KR" dirty="0"/>
              <a:t>2</a:t>
            </a:r>
            <a:r>
              <a:rPr lang="ko-KR" altLang="en-US" dirty="0"/>
              <a:t>로 나눈 후 </a:t>
            </a:r>
            <a:r>
              <a:rPr lang="en-US" altLang="ko-KR" dirty="0"/>
              <a:t>1</a:t>
            </a:r>
            <a:r>
              <a:rPr lang="ko-KR" altLang="en-US" dirty="0"/>
              <a:t>을 빼 다음과 같이 값을 구할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1kHz</a:t>
            </a:r>
            <a:r>
              <a:rPr lang="ko-KR" altLang="en-US" dirty="0"/>
              <a:t>의 경우도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A8E42-702A-4232-88C1-75883601550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69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en-US" altLang="ko-KR" dirty="0"/>
              <a:t>clock divider</a:t>
            </a:r>
            <a:r>
              <a:rPr lang="ko-KR" altLang="en-US" dirty="0"/>
              <a:t>의 </a:t>
            </a:r>
            <a:r>
              <a:rPr lang="ko-KR" altLang="en-US" dirty="0" err="1"/>
              <a:t>테스트벤치모듈입니다</a:t>
            </a:r>
            <a:r>
              <a:rPr lang="en-US" altLang="ko-KR" dirty="0"/>
              <a:t>. Timescale</a:t>
            </a:r>
            <a:r>
              <a:rPr lang="ko-KR" altLang="en-US" dirty="0"/>
              <a:t>을 보면 </a:t>
            </a:r>
            <a:r>
              <a:rPr lang="en-US" altLang="ko-KR" dirty="0"/>
              <a:t>1ns</a:t>
            </a:r>
            <a:r>
              <a:rPr lang="ko-KR" altLang="en-US" dirty="0"/>
              <a:t>의 단위시간을 가지고 있으므로 단위시간이 </a:t>
            </a:r>
            <a:r>
              <a:rPr lang="en-US" altLang="ko-KR" dirty="0"/>
              <a:t>5</a:t>
            </a:r>
            <a:r>
              <a:rPr lang="ko-KR" altLang="en-US" dirty="0"/>
              <a:t>번 </a:t>
            </a:r>
            <a:r>
              <a:rPr lang="ko-KR" altLang="en-US" dirty="0" err="1"/>
              <a:t>지나갈때마다</a:t>
            </a:r>
            <a:r>
              <a:rPr lang="ko-KR" altLang="en-US" dirty="0"/>
              <a:t> </a:t>
            </a:r>
            <a:r>
              <a:rPr lang="en-US" altLang="ko-KR" dirty="0" err="1"/>
              <a:t>clk</a:t>
            </a:r>
            <a:r>
              <a:rPr lang="ko-KR" altLang="en-US" dirty="0"/>
              <a:t>신호가 바뀐다면 </a:t>
            </a:r>
            <a:r>
              <a:rPr lang="en-US" altLang="ko-KR" dirty="0"/>
              <a:t>100MHz </a:t>
            </a:r>
            <a:r>
              <a:rPr lang="ko-KR" altLang="en-US" dirty="0" err="1"/>
              <a:t>입력클럭이</a:t>
            </a:r>
            <a:r>
              <a:rPr lang="ko-KR" altLang="en-US" dirty="0"/>
              <a:t> 만들어집니다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Clock divider</a:t>
            </a:r>
            <a:r>
              <a:rPr lang="ko-KR" altLang="en-US" dirty="0"/>
              <a:t>를 불러왔고</a:t>
            </a:r>
            <a:r>
              <a:rPr lang="en-US" altLang="ko-KR" dirty="0"/>
              <a:t>, </a:t>
            </a:r>
            <a:r>
              <a:rPr lang="ko-KR" altLang="en-US" dirty="0"/>
              <a:t>다음과 같이 </a:t>
            </a:r>
            <a:r>
              <a:rPr lang="en-US" altLang="ko-KR" dirty="0"/>
              <a:t>reset </a:t>
            </a:r>
            <a:r>
              <a:rPr lang="ko-KR" altLang="en-US" dirty="0"/>
              <a:t>신호를 주었습니다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A8E42-702A-4232-88C1-75883601550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114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테스트벤치에</a:t>
            </a:r>
            <a:r>
              <a:rPr lang="ko-KR" altLang="en-US" dirty="0"/>
              <a:t> 따른 시뮬레이션 결과입니다</a:t>
            </a:r>
            <a:r>
              <a:rPr lang="en-US" altLang="ko-KR" dirty="0"/>
              <a:t>. Reset </a:t>
            </a:r>
            <a:r>
              <a:rPr lang="ko-KR" altLang="en-US" dirty="0"/>
              <a:t>신호에서 출력신호가 끊기고 다시 시작되는 모습을 관찰할 수 있습니다</a:t>
            </a:r>
            <a:r>
              <a:rPr lang="en-US" altLang="ko-KR" dirty="0"/>
              <a:t>. </a:t>
            </a:r>
            <a:r>
              <a:rPr lang="ko-KR" altLang="en-US" dirty="0"/>
              <a:t>그리고 각각의 결과에 대해 </a:t>
            </a:r>
            <a:r>
              <a:rPr lang="en-US" altLang="ko-KR" dirty="0"/>
              <a:t>1</a:t>
            </a:r>
            <a:r>
              <a:rPr lang="ko-KR" altLang="en-US" dirty="0"/>
              <a:t>주기에 얼만큼의 시간이 걸리는지 다음과 같이 확인해보았습니다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각각 </a:t>
            </a:r>
            <a:r>
              <a:rPr lang="en-US" altLang="ko-KR" dirty="0"/>
              <a:t>0.01</a:t>
            </a:r>
            <a:r>
              <a:rPr lang="ko-KR" altLang="en-US" dirty="0"/>
              <a:t>초와 </a:t>
            </a:r>
            <a:r>
              <a:rPr lang="en-US" altLang="ko-KR" dirty="0"/>
              <a:t>0.001</a:t>
            </a:r>
            <a:r>
              <a:rPr lang="ko-KR" altLang="en-US" dirty="0"/>
              <a:t>초로 원하는 주파수의 신호가 나온 것을 확인할 수 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A8E42-702A-4232-88C1-75883601550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82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 본격적으로 </a:t>
            </a:r>
            <a:r>
              <a:rPr lang="en-US" altLang="ko-KR" dirty="0"/>
              <a:t>stop watch</a:t>
            </a:r>
            <a:r>
              <a:rPr lang="ko-KR" altLang="en-US" dirty="0"/>
              <a:t>의 코드에 대해 살펴보겠습니다</a:t>
            </a:r>
            <a:r>
              <a:rPr lang="en-US" altLang="ko-KR" dirty="0"/>
              <a:t>. </a:t>
            </a:r>
            <a:r>
              <a:rPr lang="ko-KR" altLang="en-US" dirty="0"/>
              <a:t>우선 앞서 설명했던 </a:t>
            </a:r>
            <a:r>
              <a:rPr lang="en-US" altLang="ko-KR" dirty="0"/>
              <a:t>clock divider </a:t>
            </a:r>
            <a:r>
              <a:rPr lang="ko-KR" altLang="en-US" dirty="0"/>
              <a:t>모듈 </a:t>
            </a:r>
            <a:r>
              <a:rPr lang="en-US" altLang="ko-KR" dirty="0"/>
              <a:t>2</a:t>
            </a:r>
            <a:r>
              <a:rPr lang="ko-KR" altLang="en-US" dirty="0"/>
              <a:t>개를 사용합니다</a:t>
            </a:r>
            <a:r>
              <a:rPr lang="en-US" altLang="ko-KR" dirty="0"/>
              <a:t>. 1khz</a:t>
            </a:r>
            <a:r>
              <a:rPr lang="ko-KR" altLang="en-US" dirty="0"/>
              <a:t> 는 </a:t>
            </a:r>
            <a:r>
              <a:rPr lang="en-US" altLang="ko-KR" dirty="0"/>
              <a:t>7 </a:t>
            </a:r>
            <a:r>
              <a:rPr lang="en-US" altLang="ko-KR" dirty="0" err="1"/>
              <a:t>segmen</a:t>
            </a:r>
            <a:r>
              <a:rPr lang="ko-KR" altLang="en-US" dirty="0"/>
              <a:t>의 점등을 위하여 사용될 것이고</a:t>
            </a:r>
            <a:r>
              <a:rPr lang="en-US" altLang="ko-KR" dirty="0"/>
              <a:t>, 100hz</a:t>
            </a:r>
            <a:r>
              <a:rPr lang="ko-KR" altLang="en-US" dirty="0"/>
              <a:t>는 </a:t>
            </a:r>
            <a:r>
              <a:rPr lang="en-US" altLang="ko-KR" dirty="0"/>
              <a:t>timer</a:t>
            </a:r>
            <a:r>
              <a:rPr lang="ko-KR" altLang="en-US" dirty="0"/>
              <a:t>의 시간을 증가시키는 데에 사용될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A8E42-702A-4232-88C1-75883601550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 err="1"/>
              <a:t>bcd</a:t>
            </a:r>
            <a:r>
              <a:rPr lang="en-US" altLang="ko-KR" dirty="0"/>
              <a:t> to seven segment decoder</a:t>
            </a:r>
            <a:r>
              <a:rPr lang="ko-KR" altLang="en-US" dirty="0"/>
              <a:t>에 대해 살펴보겠습니다</a:t>
            </a:r>
            <a:r>
              <a:rPr lang="en-US" altLang="ko-KR" dirty="0"/>
              <a:t>. </a:t>
            </a:r>
            <a:r>
              <a:rPr lang="ko-KR" altLang="en-US" dirty="0"/>
              <a:t>다음과 같이 강의자료를 참고하여 </a:t>
            </a:r>
            <a:r>
              <a:rPr lang="en-US" altLang="ko-KR" dirty="0"/>
              <a:t>case</a:t>
            </a:r>
            <a:r>
              <a:rPr lang="ko-KR" altLang="en-US" dirty="0"/>
              <a:t>문을 이용한 모듈을 만들었습니다</a:t>
            </a:r>
            <a:r>
              <a:rPr lang="en-US" altLang="ko-KR" dirty="0"/>
              <a:t>. </a:t>
            </a:r>
            <a:r>
              <a:rPr lang="en-US" altLang="ko-KR" dirty="0" err="1"/>
              <a:t>Bcd</a:t>
            </a:r>
            <a:r>
              <a:rPr lang="en-US" altLang="ko-KR" dirty="0"/>
              <a:t> </a:t>
            </a:r>
            <a:r>
              <a:rPr lang="ko-KR" altLang="en-US" dirty="0"/>
              <a:t>값이 입력되면 </a:t>
            </a:r>
            <a:r>
              <a:rPr lang="en-US" altLang="ko-KR" dirty="0"/>
              <a:t>7bit</a:t>
            </a:r>
            <a:r>
              <a:rPr lang="ko-KR" altLang="en-US" dirty="0"/>
              <a:t>의 </a:t>
            </a:r>
            <a:r>
              <a:rPr lang="en-US" altLang="ko-KR" dirty="0"/>
              <a:t>segment</a:t>
            </a:r>
            <a:r>
              <a:rPr lang="ko-KR" altLang="en-US" dirty="0"/>
              <a:t>에 쓰일 값으로 변환됩니다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모듈은 차후에 쓰일 예정입니다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A8E42-702A-4232-88C1-75883601550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119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stop watch </a:t>
            </a:r>
            <a:r>
              <a:rPr lang="ko-KR" altLang="en-US" dirty="0"/>
              <a:t>모듈설계의 핵심이 되는 모듈을 살펴보겠습니다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 err="1"/>
              <a:t>분주된</a:t>
            </a:r>
            <a:r>
              <a:rPr lang="ko-KR" altLang="en-US" dirty="0"/>
              <a:t> </a:t>
            </a:r>
            <a:r>
              <a:rPr lang="en-US" altLang="ko-KR" dirty="0"/>
              <a:t>clock </a:t>
            </a:r>
            <a:r>
              <a:rPr lang="ko-KR" altLang="en-US" dirty="0"/>
              <a:t>사용을 위해 다음과 같이 </a:t>
            </a:r>
            <a:r>
              <a:rPr lang="en-US" altLang="ko-KR" dirty="0"/>
              <a:t>clock divider</a:t>
            </a:r>
            <a:r>
              <a:rPr lang="ko-KR" altLang="en-US" dirty="0"/>
              <a:t>를 </a:t>
            </a:r>
            <a:r>
              <a:rPr lang="en-US" altLang="ko-KR" dirty="0"/>
              <a:t>instantiation</a:t>
            </a:r>
            <a:r>
              <a:rPr lang="ko-KR" altLang="en-US" dirty="0"/>
              <a:t>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 err="1"/>
              <a:t>centi</a:t>
            </a:r>
            <a:r>
              <a:rPr lang="en-US" altLang="ko-KR" dirty="0"/>
              <a:t> sec … hour </a:t>
            </a:r>
            <a:r>
              <a:rPr lang="ko-KR" altLang="en-US" dirty="0"/>
              <a:t>까지의 </a:t>
            </a:r>
            <a:r>
              <a:rPr lang="en-US" altLang="ko-KR" dirty="0"/>
              <a:t>register</a:t>
            </a:r>
            <a:r>
              <a:rPr lang="ko-KR" altLang="en-US" dirty="0"/>
              <a:t>는 강의 노트의 조건을 만족하기 위하여 </a:t>
            </a:r>
            <a:r>
              <a:rPr lang="en-US" altLang="ko-KR" dirty="0"/>
              <a:t>7 segment led</a:t>
            </a:r>
            <a:r>
              <a:rPr lang="ko-KR" altLang="en-US" dirty="0"/>
              <a:t>의 각 </a:t>
            </a:r>
            <a:r>
              <a:rPr lang="en-US" altLang="ko-KR" dirty="0"/>
              <a:t>digit</a:t>
            </a:r>
            <a:r>
              <a:rPr lang="ko-KR" altLang="en-US" dirty="0"/>
              <a:t>에 차례대로 사용되기 위해 선언하였습니다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따라서 시간 값들은 </a:t>
            </a:r>
            <a:r>
              <a:rPr lang="en-US" altLang="ko-KR" dirty="0" err="1"/>
              <a:t>bcd</a:t>
            </a:r>
            <a:r>
              <a:rPr lang="ko-KR" altLang="en-US" dirty="0"/>
              <a:t>에 저장되고 각 </a:t>
            </a:r>
            <a:r>
              <a:rPr lang="ko-KR" altLang="en-US" dirty="0" err="1"/>
              <a:t>시간값들을</a:t>
            </a:r>
            <a:r>
              <a:rPr lang="ko-KR" altLang="en-US" dirty="0"/>
              <a:t> </a:t>
            </a:r>
            <a:r>
              <a:rPr lang="ko-KR" altLang="en-US" dirty="0" err="1"/>
              <a:t>구분지을</a:t>
            </a:r>
            <a:r>
              <a:rPr lang="ko-KR" altLang="en-US" dirty="0"/>
              <a:t> </a:t>
            </a:r>
            <a:r>
              <a:rPr lang="en-US" altLang="ko-KR" dirty="0" err="1"/>
              <a:t>dp</a:t>
            </a:r>
            <a:r>
              <a:rPr lang="ko-KR" altLang="en-US" dirty="0"/>
              <a:t>를 고려하여 우측의 </a:t>
            </a:r>
            <a:r>
              <a:rPr lang="en-US" altLang="ko-KR" dirty="0"/>
              <a:t>case</a:t>
            </a:r>
            <a:r>
              <a:rPr lang="ko-KR" altLang="en-US" dirty="0"/>
              <a:t>문과 같이 작성하였습니다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이전에 </a:t>
            </a:r>
            <a:r>
              <a:rPr lang="en-US" altLang="ko-KR" dirty="0"/>
              <a:t>7segment</a:t>
            </a:r>
            <a:r>
              <a:rPr lang="ko-KR" altLang="en-US" dirty="0"/>
              <a:t>의 과제를 했던 것과 마찬가지로 </a:t>
            </a:r>
            <a:r>
              <a:rPr lang="en-US" altLang="ko-KR" dirty="0"/>
              <a:t>digit</a:t>
            </a:r>
            <a:r>
              <a:rPr lang="ko-KR" altLang="en-US" dirty="0"/>
              <a:t>을 </a:t>
            </a:r>
            <a:r>
              <a:rPr lang="en-US" altLang="ko-KR" dirty="0"/>
              <a:t>1khz</a:t>
            </a:r>
            <a:r>
              <a:rPr lang="ko-KR" altLang="en-US" dirty="0"/>
              <a:t>의 </a:t>
            </a:r>
            <a:r>
              <a:rPr lang="en-US" altLang="ko-KR" dirty="0"/>
              <a:t>clock</a:t>
            </a:r>
            <a:r>
              <a:rPr lang="ko-KR" altLang="en-US" dirty="0"/>
              <a:t> </a:t>
            </a:r>
            <a:r>
              <a:rPr lang="ko-KR" altLang="en-US" dirty="0" err="1"/>
              <a:t>상승엣지마다</a:t>
            </a:r>
            <a:r>
              <a:rPr lang="ko-KR" altLang="en-US" dirty="0"/>
              <a:t> 이동시켜주며 </a:t>
            </a:r>
            <a:r>
              <a:rPr lang="en-US" altLang="ko-KR" dirty="0"/>
              <a:t>led</a:t>
            </a:r>
            <a:r>
              <a:rPr lang="ko-KR" altLang="en-US" dirty="0"/>
              <a:t>를 점등하도록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A8E42-702A-4232-88C1-75883601550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46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centi-sec</a:t>
            </a:r>
            <a:r>
              <a:rPr lang="ko-KR" altLang="en-US" dirty="0"/>
              <a:t>부터 </a:t>
            </a:r>
            <a:r>
              <a:rPr lang="en-US" altLang="ko-KR" dirty="0"/>
              <a:t>sec, min, hour</a:t>
            </a:r>
            <a:r>
              <a:rPr lang="ko-KR" altLang="en-US" dirty="0"/>
              <a:t>순으로 숫자가 증가하며</a:t>
            </a:r>
            <a:r>
              <a:rPr lang="en-US" altLang="ko-KR" dirty="0"/>
              <a:t>, timer</a:t>
            </a:r>
            <a:r>
              <a:rPr lang="ko-KR" altLang="en-US" dirty="0"/>
              <a:t>가 작동할 수 있도록 하는 부분에 대해 살펴보겠습니다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우선 다음과 같이 초기값을 설정해주고</a:t>
            </a:r>
            <a:r>
              <a:rPr lang="en-US" altLang="ko-KR" dirty="0"/>
              <a:t>, reset </a:t>
            </a:r>
            <a:r>
              <a:rPr lang="ko-KR" altLang="en-US" dirty="0"/>
              <a:t>버튼을 </a:t>
            </a:r>
            <a:r>
              <a:rPr lang="ko-KR" altLang="en-US" dirty="0" err="1"/>
              <a:t>누를경우</a:t>
            </a:r>
            <a:r>
              <a:rPr lang="ko-KR" altLang="en-US" dirty="0"/>
              <a:t> 다시 초기값으로 돌아오도록 설정하였습니다</a:t>
            </a:r>
            <a:r>
              <a:rPr lang="en-US" altLang="ko-KR" dirty="0"/>
              <a:t>. </a:t>
            </a:r>
            <a:r>
              <a:rPr lang="en-US" altLang="ko-KR" dirty="0" err="1"/>
              <a:t>Fpga</a:t>
            </a:r>
            <a:r>
              <a:rPr lang="ko-KR" altLang="en-US" dirty="0"/>
              <a:t>의 </a:t>
            </a:r>
            <a:r>
              <a:rPr lang="ko-KR" altLang="en-US" dirty="0" err="1"/>
              <a:t>리셋핀이</a:t>
            </a:r>
            <a:r>
              <a:rPr lang="ko-KR" altLang="en-US" dirty="0"/>
              <a:t> </a:t>
            </a:r>
            <a:r>
              <a:rPr lang="ko-KR" altLang="en-US" dirty="0" err="1"/>
              <a:t>누를경우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0</a:t>
            </a:r>
            <a:r>
              <a:rPr lang="ko-KR" altLang="en-US" dirty="0"/>
              <a:t>으로 바뀌는 것을 고려하여 </a:t>
            </a:r>
            <a:r>
              <a:rPr lang="ko-KR" altLang="en-US" dirty="0" err="1"/>
              <a:t>하강엣지에서</a:t>
            </a:r>
            <a:r>
              <a:rPr lang="ko-KR" altLang="en-US" dirty="0"/>
              <a:t> 동작하도록 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Timer</a:t>
            </a:r>
            <a:r>
              <a:rPr lang="ko-KR" altLang="en-US" dirty="0"/>
              <a:t>의 동작에 대해 살펴보면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우측과 같이 </a:t>
            </a:r>
            <a:r>
              <a:rPr lang="en-US" altLang="ko-KR" dirty="0" err="1"/>
              <a:t>centi_sec</a:t>
            </a:r>
            <a:r>
              <a:rPr lang="ko-KR" altLang="en-US" dirty="0"/>
              <a:t>의 경우 </a:t>
            </a:r>
            <a:r>
              <a:rPr lang="en-US" altLang="ko-KR" dirty="0"/>
              <a:t>99</a:t>
            </a:r>
            <a:r>
              <a:rPr lang="ko-KR" altLang="en-US" dirty="0"/>
              <a:t>가 되면 다음 값이 </a:t>
            </a:r>
            <a:r>
              <a:rPr lang="en-US" altLang="ko-KR" dirty="0"/>
              <a:t>00</a:t>
            </a:r>
            <a:r>
              <a:rPr lang="ko-KR" altLang="en-US" dirty="0"/>
              <a:t>이 되면서 </a:t>
            </a:r>
            <a:r>
              <a:rPr lang="en-US" altLang="ko-KR" dirty="0"/>
              <a:t>sec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 증가하고</a:t>
            </a:r>
            <a:r>
              <a:rPr lang="en-US" altLang="ko-KR" dirty="0"/>
              <a:t>, sec</a:t>
            </a:r>
            <a:r>
              <a:rPr lang="ko-KR" altLang="en-US" dirty="0"/>
              <a:t>의 경우 </a:t>
            </a:r>
            <a:r>
              <a:rPr lang="en-US" altLang="ko-KR" dirty="0"/>
              <a:t>59</a:t>
            </a:r>
            <a:r>
              <a:rPr lang="ko-KR" altLang="en-US" dirty="0"/>
              <a:t>가 되면 </a:t>
            </a:r>
            <a:r>
              <a:rPr lang="en-US" altLang="ko-KR" dirty="0"/>
              <a:t>00</a:t>
            </a:r>
            <a:r>
              <a:rPr lang="ko-KR" altLang="en-US" dirty="0"/>
              <a:t>이 되면서 </a:t>
            </a:r>
            <a:r>
              <a:rPr lang="en-US" altLang="ko-KR" dirty="0"/>
              <a:t>min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이 증가하도록 하였습니다</a:t>
            </a:r>
            <a:r>
              <a:rPr lang="en-US" altLang="ko-KR" dirty="0"/>
              <a:t>. Min, hour</a:t>
            </a:r>
            <a:r>
              <a:rPr lang="ko-KR" altLang="en-US" dirty="0"/>
              <a:t>의 경우도 같습니다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마지막으로 </a:t>
            </a:r>
            <a:r>
              <a:rPr lang="en-US" altLang="ko-KR" dirty="0"/>
              <a:t>pause</a:t>
            </a:r>
            <a:r>
              <a:rPr lang="ko-KR" altLang="en-US" dirty="0"/>
              <a:t>의 입력에 따라 </a:t>
            </a:r>
            <a:r>
              <a:rPr lang="en-US" altLang="ko-KR" dirty="0"/>
              <a:t>timer</a:t>
            </a:r>
            <a:r>
              <a:rPr lang="ko-KR" altLang="en-US" dirty="0"/>
              <a:t>가 증가하는 것이 일시정지 되거나 재시작 되어야하기 때문에 </a:t>
            </a:r>
            <a:r>
              <a:rPr lang="en-US" altLang="ko-KR" dirty="0"/>
              <a:t>pause</a:t>
            </a:r>
            <a:r>
              <a:rPr lang="ko-KR" altLang="en-US" dirty="0"/>
              <a:t>가 눌릴 때마다 </a:t>
            </a:r>
            <a:r>
              <a:rPr lang="en-US" altLang="ko-KR" dirty="0"/>
              <a:t>PAUSE </a:t>
            </a:r>
            <a:r>
              <a:rPr lang="ko-KR" altLang="en-US" dirty="0"/>
              <a:t>상태와 </a:t>
            </a:r>
            <a:r>
              <a:rPr lang="en-US" altLang="ko-KR" dirty="0"/>
              <a:t>RUNNING </a:t>
            </a:r>
            <a:r>
              <a:rPr lang="ko-KR" altLang="en-US" dirty="0"/>
              <a:t>상태가 번갈아 가며 나오게 되면서 동작하도록 </a:t>
            </a:r>
            <a:r>
              <a:rPr lang="en-US" altLang="ko-KR" dirty="0" err="1"/>
              <a:t>state_switch</a:t>
            </a:r>
            <a:r>
              <a:rPr lang="en-US" altLang="ko-KR" dirty="0"/>
              <a:t> </a:t>
            </a:r>
            <a:r>
              <a:rPr lang="ko-KR" altLang="en-US" dirty="0"/>
              <a:t>모듈을 설계하였습니다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A8E42-702A-4232-88C1-75883601550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039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디바운싱</a:t>
            </a:r>
            <a:r>
              <a:rPr lang="ko-KR" altLang="en-US" dirty="0"/>
              <a:t> 모듈에 대해 살펴보겠습니다</a:t>
            </a:r>
            <a:r>
              <a:rPr lang="en-US" altLang="ko-KR" dirty="0"/>
              <a:t>. </a:t>
            </a:r>
            <a:r>
              <a:rPr lang="ko-KR" altLang="en-US" dirty="0" err="1"/>
              <a:t>디바운싱</a:t>
            </a:r>
            <a:r>
              <a:rPr lang="ko-KR" altLang="en-US" dirty="0"/>
              <a:t> 모듈은 </a:t>
            </a:r>
            <a:r>
              <a:rPr lang="en-US" altLang="ko-KR" dirty="0" err="1"/>
              <a:t>fpga</a:t>
            </a:r>
            <a:r>
              <a:rPr lang="ko-KR" altLang="en-US" dirty="0"/>
              <a:t>의 스위치가 </a:t>
            </a:r>
            <a:r>
              <a:rPr lang="en-US" altLang="ko-KR" dirty="0"/>
              <a:t>on/off </a:t>
            </a:r>
            <a:r>
              <a:rPr lang="ko-KR" altLang="en-US" dirty="0"/>
              <a:t>될 때 노이즈가 발생하여 짧은 시간내에 버튼이 반복적으로 </a:t>
            </a:r>
            <a:r>
              <a:rPr lang="en-US" altLang="ko-KR" dirty="0"/>
              <a:t>on/off</a:t>
            </a:r>
            <a:r>
              <a:rPr lang="ko-KR" altLang="en-US" dirty="0"/>
              <a:t>되는 것을 방지하기 위한 모듈이다</a:t>
            </a:r>
            <a:r>
              <a:rPr lang="en-US" altLang="ko-KR" dirty="0"/>
              <a:t>. </a:t>
            </a:r>
            <a:r>
              <a:rPr lang="ko-KR" altLang="en-US" dirty="0"/>
              <a:t>따라서 노이즈가 발생하는 부분을 일정시간 </a:t>
            </a:r>
            <a:r>
              <a:rPr lang="ko-KR" altLang="en-US" dirty="0" err="1"/>
              <a:t>딜레이시켜</a:t>
            </a:r>
            <a:r>
              <a:rPr lang="ko-KR" altLang="en-US" dirty="0"/>
              <a:t> 한번의 </a:t>
            </a:r>
            <a:r>
              <a:rPr lang="en-US" altLang="ko-KR" dirty="0"/>
              <a:t>on/off</a:t>
            </a:r>
            <a:r>
              <a:rPr lang="ko-KR" altLang="en-US" dirty="0"/>
              <a:t>만 가능하도록 하는 모듈입니다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따라서 저는 </a:t>
            </a:r>
            <a:r>
              <a:rPr lang="en-US" altLang="ko-KR" dirty="0"/>
              <a:t>100Mhz</a:t>
            </a:r>
            <a:r>
              <a:rPr lang="ko-KR" altLang="en-US" dirty="0"/>
              <a:t>의 </a:t>
            </a:r>
            <a:r>
              <a:rPr lang="en-US" altLang="ko-KR" dirty="0"/>
              <a:t>clock</a:t>
            </a:r>
            <a:r>
              <a:rPr lang="ko-KR" altLang="en-US" dirty="0"/>
              <a:t>에 대해 </a:t>
            </a:r>
            <a:r>
              <a:rPr lang="en-US" altLang="ko-KR" dirty="0"/>
              <a:t>10msec</a:t>
            </a:r>
            <a:r>
              <a:rPr lang="ko-KR" altLang="en-US" dirty="0"/>
              <a:t>의 딜레이를 주기 위한 모듈을 설계하였습니다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입력되는 </a:t>
            </a:r>
            <a:r>
              <a:rPr lang="en-US" altLang="ko-KR" dirty="0" err="1"/>
              <a:t>i_button</a:t>
            </a:r>
            <a:r>
              <a:rPr lang="ko-KR" altLang="en-US" dirty="0"/>
              <a:t>은 이전 상태와 다르면 </a:t>
            </a:r>
            <a:r>
              <a:rPr lang="en-US" altLang="ko-KR" dirty="0"/>
              <a:t>limit</a:t>
            </a:r>
            <a:r>
              <a:rPr lang="ko-KR" altLang="en-US" dirty="0"/>
              <a:t>에 이르기까지 </a:t>
            </a:r>
            <a:r>
              <a:rPr lang="en-US" altLang="ko-KR" dirty="0" err="1"/>
              <a:t>cnt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씩 증가시키며 </a:t>
            </a:r>
            <a:r>
              <a:rPr lang="en-US" altLang="ko-KR" dirty="0"/>
              <a:t>limit</a:t>
            </a:r>
            <a:r>
              <a:rPr lang="ko-KR" altLang="en-US" dirty="0"/>
              <a:t>에 </a:t>
            </a:r>
            <a:r>
              <a:rPr lang="ko-KR" altLang="en-US" dirty="0" err="1"/>
              <a:t>도달할경우</a:t>
            </a:r>
            <a:r>
              <a:rPr lang="ko-KR" altLang="en-US" dirty="0"/>
              <a:t> </a:t>
            </a:r>
            <a:r>
              <a:rPr lang="en-US" altLang="ko-KR" dirty="0" err="1"/>
              <a:t>prev_state</a:t>
            </a:r>
            <a:r>
              <a:rPr lang="ko-KR" altLang="en-US" dirty="0"/>
              <a:t>에 </a:t>
            </a:r>
            <a:r>
              <a:rPr lang="en-US" altLang="ko-KR" dirty="0" err="1"/>
              <a:t>i_butto</a:t>
            </a:r>
            <a:r>
              <a:rPr lang="ko-KR" altLang="en-US" dirty="0"/>
              <a:t>을 저장하고 </a:t>
            </a:r>
            <a:r>
              <a:rPr lang="en-US" altLang="ko-KR" dirty="0" err="1"/>
              <a:t>prev_state</a:t>
            </a:r>
            <a:r>
              <a:rPr lang="ko-KR" altLang="en-US" dirty="0"/>
              <a:t>는 </a:t>
            </a:r>
            <a:r>
              <a:rPr lang="en-US" altLang="ko-KR" dirty="0" err="1"/>
              <a:t>o_butto</a:t>
            </a:r>
            <a:r>
              <a:rPr lang="ko-KR" altLang="en-US" dirty="0"/>
              <a:t>으로 출력됩니다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prev_state</a:t>
            </a:r>
            <a:r>
              <a:rPr lang="ko-KR" altLang="en-US" dirty="0"/>
              <a:t>의 초기값이 </a:t>
            </a:r>
            <a:r>
              <a:rPr lang="en-US" altLang="ko-KR" dirty="0"/>
              <a:t>0</a:t>
            </a:r>
            <a:r>
              <a:rPr lang="ko-KR" altLang="en-US" dirty="0"/>
              <a:t>이므로 버튼이 눌려 </a:t>
            </a:r>
            <a:r>
              <a:rPr lang="en-US" altLang="ko-KR" dirty="0" err="1"/>
              <a:t>i_button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 err="1"/>
              <a:t>이되면</a:t>
            </a:r>
            <a:r>
              <a:rPr lang="ko-KR" altLang="en-US" dirty="0"/>
              <a:t> </a:t>
            </a:r>
            <a:r>
              <a:rPr lang="en-US" altLang="ko-KR" dirty="0"/>
              <a:t>10ms</a:t>
            </a:r>
            <a:r>
              <a:rPr lang="ko-KR" altLang="en-US" dirty="0"/>
              <a:t>가 딜레이 된 후 </a:t>
            </a:r>
            <a:r>
              <a:rPr lang="en-US" altLang="ko-KR" dirty="0"/>
              <a:t>1</a:t>
            </a:r>
            <a:r>
              <a:rPr lang="ko-KR" altLang="en-US" dirty="0"/>
              <a:t>의 값이 출력되는 것입니다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앞서 계획한대로 </a:t>
            </a:r>
            <a:r>
              <a:rPr lang="en-US" altLang="ko-KR" dirty="0"/>
              <a:t>10ms</a:t>
            </a:r>
            <a:r>
              <a:rPr lang="ko-KR" altLang="en-US" dirty="0"/>
              <a:t>의 딜레이를 위해 </a:t>
            </a:r>
            <a:r>
              <a:rPr lang="en-US" altLang="ko-KR" dirty="0"/>
              <a:t>LIMIT</a:t>
            </a:r>
            <a:r>
              <a:rPr lang="ko-KR" altLang="en-US" dirty="0"/>
              <a:t>이 </a:t>
            </a:r>
            <a:r>
              <a:rPr lang="en-US" altLang="ko-KR" dirty="0"/>
              <a:t>10^6</a:t>
            </a:r>
            <a:r>
              <a:rPr lang="ko-KR" altLang="en-US" dirty="0"/>
              <a:t>의 값을 </a:t>
            </a:r>
            <a:r>
              <a:rPr lang="ko-KR" altLang="en-US" dirty="0" err="1"/>
              <a:t>가져야하며</a:t>
            </a:r>
            <a:r>
              <a:rPr lang="en-US" altLang="ko-KR" dirty="0"/>
              <a:t> </a:t>
            </a:r>
            <a:r>
              <a:rPr lang="en-US" altLang="ko-KR" dirty="0" err="1"/>
              <a:t>cnt</a:t>
            </a:r>
            <a:r>
              <a:rPr lang="ko-KR" altLang="en-US" dirty="0"/>
              <a:t>가 </a:t>
            </a:r>
            <a:r>
              <a:rPr lang="en-US" altLang="ko-KR" dirty="0"/>
              <a:t>LIMIT</a:t>
            </a:r>
            <a:r>
              <a:rPr lang="ko-KR" altLang="en-US" dirty="0"/>
              <a:t>에 도달하려면 </a:t>
            </a:r>
            <a:r>
              <a:rPr lang="en-US" altLang="ko-KR" dirty="0" err="1"/>
              <a:t>cnt</a:t>
            </a:r>
            <a:r>
              <a:rPr lang="ko-KR" altLang="en-US" dirty="0"/>
              <a:t>는 </a:t>
            </a:r>
            <a:r>
              <a:rPr lang="en-US" altLang="ko-KR" dirty="0"/>
              <a:t>21bit</a:t>
            </a:r>
            <a:r>
              <a:rPr lang="ko-KR" altLang="en-US" dirty="0"/>
              <a:t>의 </a:t>
            </a:r>
            <a:r>
              <a:rPr lang="en-US" altLang="ko-KR" dirty="0"/>
              <a:t>size</a:t>
            </a:r>
            <a:r>
              <a:rPr lang="ko-KR" altLang="en-US" dirty="0"/>
              <a:t>를 가져야합니다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A8E42-702A-4232-88C1-75883601550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1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12" Type="http://schemas.openxmlformats.org/officeDocument/2006/relationships/image" Target="../media/image7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37.png"/><Relationship Id="rId10" Type="http://schemas.openxmlformats.org/officeDocument/2006/relationships/image" Target="../media/image68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audio" Target="../media/media11.m4a"/><Relationship Id="rId16" Type="http://schemas.openxmlformats.org/officeDocument/2006/relationships/image" Target="../media/image76.png"/><Relationship Id="rId1" Type="http://schemas.microsoft.com/office/2007/relationships/media" Target="../media/media11.m4a"/><Relationship Id="rId6" Type="http://schemas.openxmlformats.org/officeDocument/2006/relationships/image" Target="../media/image70.png"/><Relationship Id="rId11" Type="http://schemas.openxmlformats.org/officeDocument/2006/relationships/image" Target="../media/image5.png"/><Relationship Id="rId5" Type="http://schemas.openxmlformats.org/officeDocument/2006/relationships/image" Target="../media/image69.png"/><Relationship Id="rId15" Type="http://schemas.openxmlformats.org/officeDocument/2006/relationships/image" Target="../media/image75.png"/><Relationship Id="rId10" Type="http://schemas.openxmlformats.org/officeDocument/2006/relationships/image" Target="../media/image71.png"/><Relationship Id="rId19" Type="http://schemas.openxmlformats.org/officeDocument/2006/relationships/image" Target="../media/image7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8.png"/><Relationship Id="rId1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5.png"/><Relationship Id="rId18" Type="http://schemas.openxmlformats.org/officeDocument/2006/relationships/image" Target="../media/image8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1.png"/><Relationship Id="rId12" Type="http://schemas.openxmlformats.org/officeDocument/2006/relationships/image" Target="../media/image71.png"/><Relationship Id="rId17" Type="http://schemas.openxmlformats.org/officeDocument/2006/relationships/image" Target="../media/image85.png"/><Relationship Id="rId2" Type="http://schemas.openxmlformats.org/officeDocument/2006/relationships/audio" Target="../media/media12.m4a"/><Relationship Id="rId16" Type="http://schemas.openxmlformats.org/officeDocument/2006/relationships/image" Target="../media/image84.png"/><Relationship Id="rId1" Type="http://schemas.microsoft.com/office/2007/relationships/media" Target="../media/media12.m4a"/><Relationship Id="rId6" Type="http://schemas.openxmlformats.org/officeDocument/2006/relationships/image" Target="../media/image80.png"/><Relationship Id="rId11" Type="http://schemas.openxmlformats.org/officeDocument/2006/relationships/image" Target="../media/image38.png"/><Relationship Id="rId5" Type="http://schemas.openxmlformats.org/officeDocument/2006/relationships/image" Target="../media/image79.png"/><Relationship Id="rId15" Type="http://schemas.openxmlformats.org/officeDocument/2006/relationships/image" Target="../media/image83.png"/><Relationship Id="rId10" Type="http://schemas.openxmlformats.org/officeDocument/2006/relationships/image" Target="../media/image10.png"/><Relationship Id="rId19" Type="http://schemas.openxmlformats.org/officeDocument/2006/relationships/image" Target="../media/image7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9.png"/><Relationship Id="rId1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8.png"/><Relationship Id="rId12" Type="http://schemas.openxmlformats.org/officeDocument/2006/relationships/image" Target="../media/image7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9.png"/><Relationship Id="rId11" Type="http://schemas.openxmlformats.org/officeDocument/2006/relationships/image" Target="../media/image38.png"/><Relationship Id="rId5" Type="http://schemas.openxmlformats.org/officeDocument/2006/relationships/image" Target="../media/image87.png"/><Relationship Id="rId1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9.png"/><Relationship Id="rId1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8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0.png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" Type="http://schemas.openxmlformats.org/officeDocument/2006/relationships/audio" Target="../media/media14.m4a"/><Relationship Id="rId16" Type="http://schemas.openxmlformats.org/officeDocument/2006/relationships/image" Target="../media/image94.png"/><Relationship Id="rId1" Type="http://schemas.microsoft.com/office/2007/relationships/media" Target="../media/media14.m4a"/><Relationship Id="rId6" Type="http://schemas.openxmlformats.org/officeDocument/2006/relationships/image" Target="../media/image91.png"/><Relationship Id="rId11" Type="http://schemas.openxmlformats.org/officeDocument/2006/relationships/image" Target="../media/image71.png"/><Relationship Id="rId5" Type="http://schemas.openxmlformats.org/officeDocument/2006/relationships/image" Target="../media/image90.png"/><Relationship Id="rId15" Type="http://schemas.openxmlformats.org/officeDocument/2006/relationships/image" Target="../media/image93.png"/><Relationship Id="rId10" Type="http://schemas.openxmlformats.org/officeDocument/2006/relationships/image" Target="../media/image38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10.png"/><Relationship Id="rId1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12" Type="http://schemas.openxmlformats.org/officeDocument/2006/relationships/image" Target="../media/image96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9.png"/><Relationship Id="rId11" Type="http://schemas.openxmlformats.org/officeDocument/2006/relationships/image" Target="../media/image95.png"/><Relationship Id="rId5" Type="http://schemas.openxmlformats.org/officeDocument/2006/relationships/image" Target="../media/image70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0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12" Type="http://schemas.openxmlformats.org/officeDocument/2006/relationships/image" Target="../media/image99.png"/><Relationship Id="rId2" Type="http://schemas.openxmlformats.org/officeDocument/2006/relationships/audio" Target="../media/media16.m4a"/><Relationship Id="rId16" Type="http://schemas.openxmlformats.org/officeDocument/2006/relationships/image" Target="../media/image7.png"/><Relationship Id="rId1" Type="http://schemas.microsoft.com/office/2007/relationships/media" Target="../media/media16.m4a"/><Relationship Id="rId6" Type="http://schemas.openxmlformats.org/officeDocument/2006/relationships/image" Target="../media/image9.png"/><Relationship Id="rId11" Type="http://schemas.openxmlformats.org/officeDocument/2006/relationships/image" Target="../media/image98.png"/><Relationship Id="rId5" Type="http://schemas.openxmlformats.org/officeDocument/2006/relationships/image" Target="../media/image70.png"/><Relationship Id="rId15" Type="http://schemas.openxmlformats.org/officeDocument/2006/relationships/image" Target="../media/image102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97.png"/><Relationship Id="rId14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5.png"/><Relationship Id="rId3" Type="http://schemas.openxmlformats.org/officeDocument/2006/relationships/video" Target="../media/media17.mp4"/><Relationship Id="rId7" Type="http://schemas.openxmlformats.org/officeDocument/2006/relationships/notesSlide" Target="../notesSlides/notesSlide17.xml"/><Relationship Id="rId12" Type="http://schemas.openxmlformats.org/officeDocument/2006/relationships/image" Target="../media/image104.png"/><Relationship Id="rId2" Type="http://schemas.microsoft.com/office/2007/relationships/media" Target="../media/media17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8.png"/><Relationship Id="rId5" Type="http://schemas.openxmlformats.org/officeDocument/2006/relationships/audio" Target="../media/media18.m4a"/><Relationship Id="rId1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microsoft.com/office/2007/relationships/media" Target="../media/media18.m4a"/><Relationship Id="rId9" Type="http://schemas.openxmlformats.org/officeDocument/2006/relationships/image" Target="../media/image9.png"/><Relationship Id="rId14" Type="http://schemas.openxmlformats.org/officeDocument/2006/relationships/image" Target="../media/image10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8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audio" Target="../media/media2.m4a"/><Relationship Id="rId16" Type="http://schemas.openxmlformats.org/officeDocument/2006/relationships/image" Target="../media/image7.png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3.png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audio" Target="../media/media3.m4a"/><Relationship Id="rId16" Type="http://schemas.openxmlformats.org/officeDocument/2006/relationships/image" Target="../media/image26.png"/><Relationship Id="rId1" Type="http://schemas.microsoft.com/office/2007/relationships/media" Target="../media/media3.m4a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audio" Target="../media/media4.m4a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microsoft.com/office/2007/relationships/media" Target="../media/media4.m4a"/><Relationship Id="rId6" Type="http://schemas.openxmlformats.org/officeDocument/2006/relationships/image" Target="../media/image18.png"/><Relationship Id="rId11" Type="http://schemas.openxmlformats.org/officeDocument/2006/relationships/image" Target="../media/image28.png"/><Relationship Id="rId5" Type="http://schemas.openxmlformats.org/officeDocument/2006/relationships/image" Target="../media/image5.png"/><Relationship Id="rId15" Type="http://schemas.openxmlformats.org/officeDocument/2006/relationships/image" Target="../media/image32.png"/><Relationship Id="rId10" Type="http://schemas.openxmlformats.org/officeDocument/2006/relationships/image" Target="../media/image20.png"/><Relationship Id="rId19" Type="http://schemas.openxmlformats.org/officeDocument/2006/relationships/image" Target="../media/image36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9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12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12" Type="http://schemas.openxmlformats.org/officeDocument/2006/relationships/image" Target="../media/image4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5.png"/><Relationship Id="rId10" Type="http://schemas.openxmlformats.org/officeDocument/2006/relationships/image" Target="../media/image4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55.png"/><Relationship Id="rId7" Type="http://schemas.openxmlformats.org/officeDocument/2006/relationships/image" Target="../media/image37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audio" Target="../media/media7.m4a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11" Type="http://schemas.openxmlformats.org/officeDocument/2006/relationships/image" Target="../media/image45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23" Type="http://schemas.openxmlformats.org/officeDocument/2006/relationships/image" Target="../media/image7.png"/><Relationship Id="rId10" Type="http://schemas.openxmlformats.org/officeDocument/2006/relationships/image" Target="../media/image38.png"/><Relationship Id="rId19" Type="http://schemas.openxmlformats.org/officeDocument/2006/relationships/image" Target="../media/image53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0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12" Type="http://schemas.openxmlformats.org/officeDocument/2006/relationships/image" Target="../media/image5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11" Type="http://schemas.openxmlformats.org/officeDocument/2006/relationships/image" Target="../media/image45.png"/><Relationship Id="rId5" Type="http://schemas.openxmlformats.org/officeDocument/2006/relationships/image" Target="../media/image57.png"/><Relationship Id="rId15" Type="http://schemas.openxmlformats.org/officeDocument/2006/relationships/image" Target="../media/image7.png"/><Relationship Id="rId10" Type="http://schemas.openxmlformats.org/officeDocument/2006/relationships/image" Target="../media/image38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0.png"/><Relationship Id="rId1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12" Type="http://schemas.openxmlformats.org/officeDocument/2006/relationships/image" Target="../media/image63.png"/><Relationship Id="rId2" Type="http://schemas.openxmlformats.org/officeDocument/2006/relationships/audio" Target="../media/media9.m4a"/><Relationship Id="rId16" Type="http://schemas.openxmlformats.org/officeDocument/2006/relationships/image" Target="../media/image7.png"/><Relationship Id="rId1" Type="http://schemas.microsoft.com/office/2007/relationships/media" Target="../media/media9.m4a"/><Relationship Id="rId6" Type="http://schemas.openxmlformats.org/officeDocument/2006/relationships/image" Target="../media/image37.png"/><Relationship Id="rId11" Type="http://schemas.openxmlformats.org/officeDocument/2006/relationships/image" Target="../media/image5.pn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10" Type="http://schemas.openxmlformats.org/officeDocument/2006/relationships/image" Target="../media/image6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8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1511" y="5764578"/>
            <a:ext cx="8493463" cy="21977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0032" y="7126394"/>
            <a:ext cx="3434566" cy="7944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85715" y="8241163"/>
            <a:ext cx="3435806" cy="5079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61905" y="7933333"/>
            <a:ext cx="447619" cy="89238"/>
            <a:chOff x="16761905" y="7933333"/>
            <a:chExt cx="447619" cy="89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933333"/>
              <a:ext cx="447619" cy="89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09524" y="-247619"/>
            <a:ext cx="20571429" cy="5842767"/>
            <a:chOff x="-1409524" y="-247619"/>
            <a:chExt cx="20571429" cy="58427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8C304F6-D26F-4740-B9F4-CF30387A11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8"/>
    </mc:Choice>
    <mc:Fallback>
      <p:transition spd="slow" advTm="2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440" y="1033850"/>
            <a:ext cx="1313952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16401471" y="2191111"/>
            <a:ext cx="1094271" cy="6736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55786" y="1269165"/>
            <a:ext cx="2557172" cy="7479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53791" y="1818239"/>
            <a:ext cx="1571972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68211" y="2419975"/>
            <a:ext cx="8615959" cy="5532018"/>
            <a:chOff x="4568211" y="2419975"/>
            <a:chExt cx="8615959" cy="55320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8211" y="2419975"/>
              <a:ext cx="8615959" cy="5532018"/>
            </a:xfrm>
            <a:prstGeom prst="rect">
              <a:avLst/>
            </a:prstGeom>
          </p:spPr>
        </p:pic>
      </p:grpSp>
      <p:grpSp>
        <p:nvGrpSpPr>
          <p:cNvPr id="11" name="그룹 1003">
            <a:extLst>
              <a:ext uri="{FF2B5EF4-FFF2-40B4-BE49-F238E27FC236}">
                <a16:creationId xmlns:a16="http://schemas.microsoft.com/office/drawing/2014/main" id="{3E3DD7C6-BF31-49A8-B55E-0A4519DE2EBF}"/>
              </a:ext>
            </a:extLst>
          </p:cNvPr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62DFF586-CCF9-45E1-9517-FD00A17D8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4D5AB5B5-ADCA-44B8-967B-8E364AF547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73"/>
    </mc:Choice>
    <mc:Fallback>
      <p:transition spd="slow" advTm="22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58" x="7486650" y="3600450"/>
          <p14:tracePt t="781" x="7486650" y="3587750"/>
          <p14:tracePt t="798" x="7486650" y="3576638"/>
          <p14:tracePt t="1598" x="7462838" y="3576638"/>
          <p14:tracePt t="1605" x="7415213" y="3552825"/>
          <p14:tracePt t="1614" x="7367588" y="3540125"/>
          <p14:tracePt t="1623" x="7283450" y="3529013"/>
          <p14:tracePt t="1629" x="7200900" y="3492500"/>
          <p14:tracePt t="1639" x="7104063" y="3481388"/>
          <p14:tracePt t="1647" x="6973888" y="3444875"/>
          <p14:tracePt t="1653" x="6853238" y="3408363"/>
          <p14:tracePt t="1662" x="6757988" y="3360738"/>
          <p14:tracePt t="1670" x="6650038" y="3325813"/>
          <p14:tracePt t="1678" x="6542088" y="3278188"/>
          <p14:tracePt t="1686" x="6470650" y="3228975"/>
          <p14:tracePt t="1693" x="6351588" y="3181350"/>
          <p14:tracePt t="1701" x="6280150" y="3109913"/>
          <p14:tracePt t="1709" x="6172200" y="3025775"/>
          <p14:tracePt t="1718" x="6088063" y="2919413"/>
          <p14:tracePt t="1726" x="6027738" y="2846388"/>
          <p14:tracePt t="1733" x="5969000" y="2763838"/>
          <p14:tracePt t="1741" x="5945188" y="2690813"/>
          <p14:tracePt t="1749" x="5908675" y="2619375"/>
          <p14:tracePt t="1758" x="5908675" y="2584450"/>
          <p14:tracePt t="1766" x="5895975" y="2571750"/>
          <p14:tracePt t="1774" x="5895975" y="2559050"/>
          <p14:tracePt t="1782" x="5895975" y="2535238"/>
          <p14:tracePt t="1790" x="5895975" y="2524125"/>
          <p14:tracePt t="1798" x="5895975" y="2487613"/>
          <p14:tracePt t="1806" x="5895975" y="2463800"/>
          <p14:tracePt t="1814" x="5861050" y="2428875"/>
          <p14:tracePt t="1823" x="5861050" y="2392363"/>
          <p14:tracePt t="1829" x="5861050" y="2355850"/>
          <p14:tracePt t="1870" x="5861050" y="2344738"/>
          <p14:tracePt t="1894" x="5872163" y="2344738"/>
          <p14:tracePt t="1909" x="5884863" y="2344738"/>
          <p14:tracePt t="1926" x="5895975" y="2344738"/>
          <p14:tracePt t="1966" x="5919788" y="2344738"/>
          <p14:tracePt t="1973" x="5945188" y="2355850"/>
          <p14:tracePt t="1982" x="5969000" y="2355850"/>
          <p14:tracePt t="1989" x="5980113" y="2368550"/>
          <p14:tracePt t="1998" x="6016625" y="2379663"/>
          <p14:tracePt t="2006" x="6040438" y="2392363"/>
          <p14:tracePt t="2014" x="6064250" y="2405063"/>
          <p14:tracePt t="2023" x="6075363" y="2416175"/>
          <p14:tracePt t="2029" x="6100763" y="2416175"/>
          <p14:tracePt t="2039" x="6111875" y="2416175"/>
          <p14:tracePt t="2056" x="6135688" y="2416175"/>
          <p14:tracePt t="2078" x="6148388" y="2416175"/>
          <p14:tracePt t="2102" x="6148388" y="2428875"/>
          <p14:tracePt t="2109" x="6159500" y="2439988"/>
          <p14:tracePt t="2117" x="6172200" y="2439988"/>
          <p14:tracePt t="2149" x="6183313" y="2439988"/>
          <p14:tracePt t="2190" x="6207125" y="2439988"/>
          <p14:tracePt t="2206" x="6219825" y="2452688"/>
          <p14:tracePt t="2213" x="6243638" y="2452688"/>
          <p14:tracePt t="2222" x="6267450" y="2452688"/>
          <p14:tracePt t="2230" x="6303963" y="2463800"/>
          <p14:tracePt t="2238" x="6338888" y="2463800"/>
          <p14:tracePt t="2246" x="6375400" y="2476500"/>
          <p14:tracePt t="2256" x="6386513" y="2476500"/>
          <p14:tracePt t="2262" x="6423025" y="2476500"/>
          <p14:tracePt t="2269" x="6434138" y="2487613"/>
          <p14:tracePt t="2278" x="6459538" y="2487613"/>
          <p14:tracePt t="2310" x="6483350" y="2487613"/>
          <p14:tracePt t="2318" x="6507163" y="2487613"/>
          <p14:tracePt t="2325" x="6518275" y="2487613"/>
          <p14:tracePt t="2334" x="6542088" y="2487613"/>
          <p14:tracePt t="2342" x="6554788" y="2487613"/>
          <p14:tracePt t="2350" x="6578600" y="2487613"/>
          <p14:tracePt t="2358" x="6578600" y="2500313"/>
          <p14:tracePt t="2365" x="6589713" y="2500313"/>
          <p14:tracePt t="2374" x="6613525" y="2511425"/>
          <p14:tracePt t="2390" x="6626225" y="2511425"/>
          <p14:tracePt t="2398" x="6638925" y="2524125"/>
          <p14:tracePt t="2422" x="6650038" y="2524125"/>
          <p14:tracePt t="2438" x="6662738" y="2524125"/>
          <p14:tracePt t="2446" x="6673850" y="2524125"/>
          <p14:tracePt t="2456" x="6697663" y="2524125"/>
          <p14:tracePt t="2462" x="6710363" y="2535238"/>
          <p14:tracePt t="2469" x="6734175" y="2535238"/>
          <p14:tracePt t="2478" x="6745288" y="2535238"/>
          <p14:tracePt t="2486" x="6769100" y="2559050"/>
          <p14:tracePt t="2494" x="6794500" y="2559050"/>
          <p14:tracePt t="2509" x="6805613" y="2559050"/>
          <p14:tracePt t="2518" x="6818313" y="2559050"/>
          <p14:tracePt t="2525" x="6842125" y="2559050"/>
          <p14:tracePt t="2533" x="6853238" y="2571750"/>
          <p14:tracePt t="2542" x="6865938" y="2571750"/>
          <p14:tracePt t="2549" x="6913563" y="2571750"/>
          <p14:tracePt t="2558" x="6937375" y="2584450"/>
          <p14:tracePt t="2566" x="6985000" y="2584450"/>
          <p14:tracePt t="2574" x="7032625" y="2595563"/>
          <p14:tracePt t="2581" x="7092950" y="2595563"/>
          <p14:tracePt t="2589" x="7127875" y="2608263"/>
          <p14:tracePt t="2598" x="7200900" y="2619375"/>
          <p14:tracePt t="2606" x="7212013" y="2619375"/>
          <p14:tracePt t="2614" x="7248525" y="2619375"/>
          <p14:tracePt t="2623" x="7272338" y="2632075"/>
          <p14:tracePt t="2630" x="7296150" y="2632075"/>
          <p14:tracePt t="2640" x="7332663" y="2632075"/>
          <p14:tracePt t="2645" x="7343775" y="2643188"/>
          <p14:tracePt t="2656" x="7367588" y="2655888"/>
          <p14:tracePt t="2662" x="7380288" y="2655888"/>
          <p14:tracePt t="2670" x="7391400" y="2655888"/>
          <p14:tracePt t="2677" x="7404100" y="2655888"/>
          <p14:tracePt t="2686" x="7415213" y="2667000"/>
          <p14:tracePt t="2693" x="7427913" y="2679700"/>
          <p14:tracePt t="2701" x="7439025" y="2679700"/>
          <p14:tracePt t="2709" x="7439025" y="2690813"/>
          <p14:tracePt t="2726" x="7451725" y="2690813"/>
          <p14:tracePt t="2749" x="7451725" y="2703513"/>
          <p14:tracePt t="2758" x="7451725" y="2714625"/>
          <p14:tracePt t="2766" x="7462838" y="2714625"/>
          <p14:tracePt t="2838" x="7462838" y="2727325"/>
          <p14:tracePt t="2854" x="7451725" y="2738438"/>
          <p14:tracePt t="2862" x="7427913" y="2763838"/>
          <p14:tracePt t="2870" x="7404100" y="2774950"/>
          <p14:tracePt t="2878" x="7367588" y="2774950"/>
          <p14:tracePt t="2886" x="7307263" y="2774950"/>
          <p14:tracePt t="2894" x="7259638" y="2774950"/>
          <p14:tracePt t="2902" x="7200900" y="2774950"/>
          <p14:tracePt t="2912" x="7104063" y="2774950"/>
          <p14:tracePt t="2918" x="7032625" y="2774950"/>
          <p14:tracePt t="2925" x="6985000" y="2774950"/>
          <p14:tracePt t="2934" x="6937375" y="2774950"/>
          <p14:tracePt t="2941" x="6900863" y="2774950"/>
          <p14:tracePt t="2949" x="6842125" y="2774950"/>
          <p14:tracePt t="2958" x="6805613" y="2774950"/>
          <p14:tracePt t="2966" x="6757988" y="2763838"/>
          <p14:tracePt t="2973" x="6697663" y="2751138"/>
          <p14:tracePt t="2982" x="6650038" y="2751138"/>
          <p14:tracePt t="2990" x="6589713" y="2751138"/>
          <p14:tracePt t="2998" x="6518275" y="2751138"/>
          <p14:tracePt t="3006" x="6459538" y="2751138"/>
          <p14:tracePt t="3014" x="6423025" y="2751138"/>
          <p14:tracePt t="3023" x="6375400" y="2751138"/>
          <p14:tracePt t="3030" x="6351588" y="2751138"/>
          <p14:tracePt t="3039" x="6338888" y="2751138"/>
          <p14:tracePt t="3742" x="6315075" y="2751138"/>
          <p14:tracePt t="3750" x="6315075" y="2763838"/>
          <p14:tracePt t="3758" x="6280150" y="2811463"/>
          <p14:tracePt t="3765" x="6267450" y="2846388"/>
          <p14:tracePt t="3773" x="6219825" y="2930525"/>
          <p14:tracePt t="3782" x="6172200" y="3038475"/>
          <p14:tracePt t="3790" x="6172200" y="3146425"/>
          <p14:tracePt t="3798" x="6124575" y="3289300"/>
          <p14:tracePt t="3806" x="6088063" y="3433763"/>
          <p14:tracePt t="3814" x="6075363" y="3600450"/>
          <p14:tracePt t="3823" x="6051550" y="3779838"/>
          <p14:tracePt t="3829" x="6040438" y="3948113"/>
          <p14:tracePt t="3840" x="6027738" y="4090988"/>
          <p14:tracePt t="3846" x="6016625" y="4233863"/>
          <p14:tracePt t="3854" x="6016625" y="4365625"/>
          <p14:tracePt t="3862" x="5969000" y="4497388"/>
          <p14:tracePt t="3870" x="5969000" y="4605338"/>
          <p14:tracePt t="3878" x="5969000" y="4689475"/>
          <p14:tracePt t="3886" x="5956300" y="4784725"/>
          <p14:tracePt t="3893" x="5956300" y="4868863"/>
          <p14:tracePt t="3901" x="5956300" y="4964113"/>
          <p14:tracePt t="3910" x="5956300" y="5048250"/>
          <p14:tracePt t="3918" x="5956300" y="5095875"/>
          <p14:tracePt t="3930" x="5956300" y="5143500"/>
          <p14:tracePt t="3933" x="5956300" y="5180013"/>
          <p14:tracePt t="3942" x="5956300" y="5227638"/>
          <p14:tracePt t="3949" x="5956300" y="5251450"/>
          <p14:tracePt t="3957" x="5956300" y="5275263"/>
          <p14:tracePt t="3966" x="5956300" y="5322888"/>
          <p14:tracePt t="3974" x="5956300" y="5346700"/>
          <p14:tracePt t="3981" x="5956300" y="5394325"/>
          <p14:tracePt t="3990" x="5956300" y="5430838"/>
          <p14:tracePt t="3998" x="5969000" y="5478463"/>
          <p14:tracePt t="4006" x="5992813" y="5526088"/>
          <p14:tracePt t="4022" x="5992813" y="5538788"/>
          <p14:tracePt t="4086" x="5980113" y="5562600"/>
          <p14:tracePt t="4094" x="5945188" y="5597525"/>
          <p14:tracePt t="4101" x="5895975" y="5621338"/>
          <p14:tracePt t="4109" x="5884863" y="5634038"/>
          <p14:tracePt t="4117" x="5837238" y="5657850"/>
          <p14:tracePt t="4126" x="5800725" y="5681663"/>
          <p14:tracePt t="4134" x="5765800" y="5681663"/>
          <p14:tracePt t="4141" x="5729288" y="5694363"/>
          <p14:tracePt t="4150" x="5681663" y="5694363"/>
          <p14:tracePt t="4158" x="5634038" y="5694363"/>
          <p14:tracePt t="4166" x="5586413" y="5705475"/>
          <p14:tracePt t="4173" x="5537200" y="5729288"/>
          <p14:tracePt t="4182" x="5502275" y="5741988"/>
          <p14:tracePt t="4189" x="5489575" y="5741988"/>
          <p14:tracePt t="4206" x="5465763" y="5753100"/>
          <p14:tracePt t="4214" x="5454650" y="5765800"/>
          <p14:tracePt t="4270" x="5454650" y="5776913"/>
          <p14:tracePt t="4303" x="5454650" y="5789613"/>
          <p14:tracePt t="4334" x="5478463" y="5789613"/>
          <p14:tracePt t="4358" x="5489575" y="5789613"/>
          <p14:tracePt t="4366" x="5526088" y="5789613"/>
          <p14:tracePt t="4374" x="5549900" y="5789613"/>
          <p14:tracePt t="4382" x="5586413" y="5789613"/>
          <p14:tracePt t="4390" x="5634038" y="5813425"/>
          <p14:tracePt t="4398" x="5645150" y="5813425"/>
          <p14:tracePt t="4406" x="5668963" y="5813425"/>
          <p14:tracePt t="4414" x="5692775" y="5813425"/>
          <p14:tracePt t="4422" x="5705475" y="5813425"/>
          <p14:tracePt t="4429" x="5729288" y="5813425"/>
          <p14:tracePt t="4439" x="5753100" y="5813425"/>
          <p14:tracePt t="4446" x="5789613" y="5813425"/>
          <p14:tracePt t="4455" x="5813425" y="5813425"/>
          <p14:tracePt t="4462" x="5837238" y="5813425"/>
          <p14:tracePt t="4470" x="5872163" y="5813425"/>
          <p14:tracePt t="4477" x="5919788" y="5813425"/>
          <p14:tracePt t="4486" x="5956300" y="5813425"/>
          <p14:tracePt t="4494" x="5992813" y="5813425"/>
          <p14:tracePt t="4502" x="6027738" y="5813425"/>
          <p14:tracePt t="4509" x="6075363" y="5813425"/>
          <p14:tracePt t="4518" x="6111875" y="5813425"/>
          <p14:tracePt t="4525" x="6135688" y="5813425"/>
          <p14:tracePt t="4534" x="6159500" y="5813425"/>
          <p14:tracePt t="4541" x="6207125" y="5813425"/>
          <p14:tracePt t="4549" x="6243638" y="5813425"/>
          <p14:tracePt t="4558" x="6280150" y="5813425"/>
          <p14:tracePt t="4566" x="6327775" y="5813425"/>
          <p14:tracePt t="4573" x="6338888" y="5824538"/>
          <p14:tracePt t="4581" x="6375400" y="5824538"/>
          <p14:tracePt t="4589" x="6410325" y="5837238"/>
          <p14:tracePt t="4597" x="6423025" y="5837238"/>
          <p14:tracePt t="4605" x="6459538" y="5837238"/>
          <p14:tracePt t="4613" x="6507163" y="5837238"/>
          <p14:tracePt t="4622" x="6542088" y="5849938"/>
          <p14:tracePt t="4630" x="6589713" y="5861050"/>
          <p14:tracePt t="4640" x="6650038" y="5861050"/>
          <p14:tracePt t="4645" x="6686550" y="5873750"/>
          <p14:tracePt t="4655" x="6757988" y="5873750"/>
          <p14:tracePt t="4662" x="6805613" y="5884863"/>
          <p14:tracePt t="4669" x="6829425" y="5884863"/>
          <p14:tracePt t="4678" x="6865938" y="5884863"/>
          <p14:tracePt t="4686" x="6865938" y="5897563"/>
          <p14:tracePt t="4693" x="6877050" y="5897563"/>
          <p14:tracePt t="4718" x="6900863" y="5908675"/>
          <p14:tracePt t="4942" x="6889750" y="5908675"/>
          <p14:tracePt t="8454" x="6889750" y="5945188"/>
          <p14:tracePt t="8462" x="6877050" y="5992813"/>
          <p14:tracePt t="8470" x="6877050" y="6029325"/>
          <p14:tracePt t="8478" x="6853238" y="6076950"/>
          <p14:tracePt t="8486" x="6853238" y="6100763"/>
          <p14:tracePt t="8494" x="6853238" y="6148388"/>
          <p14:tracePt t="8501" x="6853238" y="6196013"/>
          <p14:tracePt t="8509" x="6853238" y="6232525"/>
          <p14:tracePt t="8517" x="6853238" y="6256338"/>
          <p14:tracePt t="8527" x="6842125" y="6291263"/>
          <p14:tracePt t="8534" x="6829425" y="6338888"/>
          <p14:tracePt t="8541" x="6794500" y="6375400"/>
          <p14:tracePt t="8550" x="6745288" y="6435725"/>
          <p14:tracePt t="8557" x="6710363" y="6483350"/>
          <p14:tracePt t="8566" x="6626225" y="6554788"/>
          <p14:tracePt t="8574" x="6589713" y="6602413"/>
          <p14:tracePt t="8582" x="6518275" y="6638925"/>
          <p14:tracePt t="8590" x="6459538" y="6686550"/>
          <p14:tracePt t="8598" x="6423025" y="6723063"/>
          <p14:tracePt t="8606" x="6362700" y="6746875"/>
          <p14:tracePt t="8613" x="6351588" y="6757988"/>
          <p14:tracePt t="8622" x="6315075" y="6781800"/>
          <p14:tracePt t="8646" x="6291263" y="6805613"/>
          <p14:tracePt t="8693" x="6280150" y="6829425"/>
          <p14:tracePt t="8701" x="6280150" y="6842125"/>
          <p14:tracePt t="8709" x="6254750" y="6878638"/>
          <p14:tracePt t="8717" x="6243638" y="6902450"/>
          <p14:tracePt t="8725" x="6243638" y="6913563"/>
          <p14:tracePt t="8734" x="6230938" y="6961188"/>
          <p14:tracePt t="8743" x="6219825" y="6985000"/>
          <p14:tracePt t="8750" x="6219825" y="7008813"/>
          <p14:tracePt t="8757" x="6219825" y="7021513"/>
          <p14:tracePt t="8766" x="6219825" y="7045325"/>
          <p14:tracePt t="8774" x="6207125" y="7069138"/>
          <p14:tracePt t="8797" x="6207125" y="7081838"/>
          <p14:tracePt t="8805" x="6207125" y="7092950"/>
          <p14:tracePt t="8814" x="6183313" y="7105650"/>
          <p14:tracePt t="8822" x="6183313" y="7129463"/>
          <p14:tracePt t="8829" x="6159500" y="7153275"/>
          <p14:tracePt t="8838" x="6124575" y="7177088"/>
          <p14:tracePt t="8845" x="6111875" y="7200900"/>
          <p14:tracePt t="8855" x="6075363" y="7224713"/>
          <p14:tracePt t="8861" x="6051550" y="7237413"/>
          <p14:tracePt t="8870" x="6040438" y="7248525"/>
          <p14:tracePt t="8878" x="5992813" y="7272338"/>
          <p14:tracePt t="8886" x="5956300" y="7285038"/>
          <p14:tracePt t="8894" x="5945188" y="7285038"/>
          <p14:tracePt t="8902" x="5908675" y="7296150"/>
          <p14:tracePt t="8909" x="5848350" y="7319963"/>
          <p14:tracePt t="8918" x="5813425" y="7319963"/>
          <p14:tracePt t="8925" x="5776913" y="7319963"/>
          <p14:tracePt t="8934" x="5753100" y="7319963"/>
          <p14:tracePt t="8942" x="5716588" y="7319963"/>
          <p14:tracePt t="8949" x="5681663" y="7319963"/>
          <p14:tracePt t="8958" x="5645150" y="7319963"/>
          <p14:tracePt t="8966" x="5634038" y="7319963"/>
          <p14:tracePt t="8974" x="5597525" y="7319963"/>
          <p14:tracePt t="8982" x="5573713" y="7319963"/>
          <p14:tracePt t="8990" x="5549900" y="7319963"/>
          <p14:tracePt t="9001" x="5489575" y="7285038"/>
          <p14:tracePt t="9005" x="5489575" y="7272338"/>
          <p14:tracePt t="9013" x="5465763" y="7261225"/>
          <p14:tracePt t="9022" x="5454650" y="7261225"/>
          <p14:tracePt t="9029" x="5418138" y="7248525"/>
          <p14:tracePt t="9039" x="5407025" y="7237413"/>
          <p14:tracePt t="9045" x="5394325" y="7224713"/>
          <p14:tracePt t="9055" x="5381625" y="7213600"/>
          <p14:tracePt t="9061" x="5370513" y="7200900"/>
          <p14:tracePt t="9070" x="5357813" y="7188200"/>
          <p14:tracePt t="9078" x="5346700" y="7164388"/>
          <p14:tracePt t="9087" x="5334000" y="7153275"/>
          <p14:tracePt t="9093" x="5310188" y="7105650"/>
          <p14:tracePt t="9101" x="5310188" y="7092950"/>
          <p14:tracePt t="9110" x="5286375" y="7069138"/>
          <p14:tracePt t="9118" x="5286375" y="7045325"/>
          <p14:tracePt t="9125" x="5286375" y="7034213"/>
          <p14:tracePt t="9134" x="5275263" y="7021513"/>
          <p14:tracePt t="9149" x="5275263" y="7008813"/>
          <p14:tracePt t="9158" x="5275263" y="6985000"/>
          <p14:tracePt t="9166" x="5275263" y="6961188"/>
          <p14:tracePt t="9174" x="5275263" y="6950075"/>
          <p14:tracePt t="9181" x="5275263" y="6926263"/>
          <p14:tracePt t="9190" x="5275263" y="6913563"/>
          <p14:tracePt t="9198" x="5275263" y="6878638"/>
          <p14:tracePt t="9205" x="5286375" y="6853238"/>
          <p14:tracePt t="9214" x="5299075" y="6842125"/>
          <p14:tracePt t="9222" x="5310188" y="6805613"/>
          <p14:tracePt t="9230" x="5334000" y="6781800"/>
          <p14:tracePt t="9238" x="5346700" y="6757988"/>
          <p14:tracePt t="9246" x="5357813" y="6746875"/>
          <p14:tracePt t="9255" x="5370513" y="6723063"/>
          <p14:tracePt t="9262" x="5407025" y="6699250"/>
          <p14:tracePt t="9270" x="5430838" y="6673850"/>
          <p14:tracePt t="9278" x="5441950" y="6650038"/>
          <p14:tracePt t="9286" x="5465763" y="6638925"/>
          <p14:tracePt t="9294" x="5502275" y="6602413"/>
          <p14:tracePt t="9302" x="5526088" y="6591300"/>
          <p14:tracePt t="9309" x="5586413" y="6554788"/>
          <p14:tracePt t="9318" x="5597525" y="6554788"/>
          <p14:tracePt t="9325" x="5621338" y="6530975"/>
          <p14:tracePt t="9333" x="5668963" y="6507163"/>
          <p14:tracePt t="9341" x="5716588" y="6507163"/>
          <p14:tracePt t="9349" x="5740400" y="6494463"/>
          <p14:tracePt t="9358" x="5776913" y="6483350"/>
          <p14:tracePt t="9366" x="5800725" y="6483350"/>
          <p14:tracePt t="9374" x="5837238" y="6459538"/>
          <p14:tracePt t="9382" x="5872163" y="6459538"/>
          <p14:tracePt t="9390" x="5895975" y="6459538"/>
          <p14:tracePt t="9398" x="5919788" y="6459538"/>
          <p14:tracePt t="9406" x="5932488" y="6459538"/>
          <p14:tracePt t="9414" x="5969000" y="6459538"/>
          <p14:tracePt t="9422" x="5992813" y="6446838"/>
          <p14:tracePt t="9429" x="6027738" y="6446838"/>
          <p14:tracePt t="9439" x="6064250" y="6446838"/>
          <p14:tracePt t="9446" x="6124575" y="6446838"/>
          <p14:tracePt t="9455" x="6172200" y="6470650"/>
          <p14:tracePt t="9462" x="6230938" y="6494463"/>
          <p14:tracePt t="9470" x="6267450" y="6507163"/>
          <p14:tracePt t="9478" x="6303963" y="6530975"/>
          <p14:tracePt t="9486" x="6338888" y="6543675"/>
          <p14:tracePt t="9493" x="6386513" y="6567488"/>
          <p14:tracePt t="9502" x="6399213" y="6578600"/>
          <p14:tracePt t="9509" x="6423025" y="6591300"/>
          <p14:tracePt t="9518" x="6434138" y="6602413"/>
          <p14:tracePt t="9526" x="6446838" y="6615113"/>
          <p14:tracePt t="9533" x="6459538" y="6626225"/>
          <p14:tracePt t="9543" x="6494463" y="6638925"/>
          <p14:tracePt t="9549" x="6494463" y="6662738"/>
          <p14:tracePt t="9558" x="6518275" y="6699250"/>
          <p14:tracePt t="9566" x="6542088" y="6734175"/>
          <p14:tracePt t="9574" x="6565900" y="6794500"/>
          <p14:tracePt t="9582" x="6565900" y="6853238"/>
          <p14:tracePt t="9589" x="6589713" y="6926263"/>
          <p14:tracePt t="9598" x="6602413" y="6985000"/>
          <p14:tracePt t="9605" x="6613525" y="7058025"/>
          <p14:tracePt t="9614" x="6613525" y="7116763"/>
          <p14:tracePt t="9622" x="6626225" y="7164388"/>
          <p14:tracePt t="9629" x="6626225" y="7188200"/>
          <p14:tracePt t="9638" x="6626225" y="7200900"/>
          <p14:tracePt t="9646" x="6626225" y="7213600"/>
          <p14:tracePt t="9710" x="6626225" y="7237413"/>
          <p14:tracePt t="9718" x="6650038" y="7261225"/>
          <p14:tracePt t="10119" x="6650038" y="7248525"/>
          <p14:tracePt t="10246" x="6650038" y="7237413"/>
          <p14:tracePt t="10750" x="6662738" y="7224713"/>
          <p14:tracePt t="10758" x="6673850" y="7224713"/>
          <p14:tracePt t="10766" x="6686550" y="7224713"/>
          <p14:tracePt t="10774" x="6734175" y="7213600"/>
          <p14:tracePt t="10782" x="6794500" y="7200900"/>
          <p14:tracePt t="10790" x="6829425" y="7164388"/>
          <p14:tracePt t="10798" x="6900863" y="7164388"/>
          <p14:tracePt t="10806" x="6937375" y="7164388"/>
          <p14:tracePt t="10813" x="6973888" y="7164388"/>
          <p14:tracePt t="10822" x="7008813" y="7164388"/>
          <p14:tracePt t="10830" x="7045325" y="7164388"/>
          <p14:tracePt t="10838" x="7069138" y="7164388"/>
          <p14:tracePt t="10845" x="7104063" y="7164388"/>
          <p14:tracePt t="10854" x="7127875" y="7164388"/>
          <p14:tracePt t="10862" x="7164388" y="7164388"/>
          <p14:tracePt t="10872" x="7212013" y="7164388"/>
          <p14:tracePt t="10878" x="7259638" y="7164388"/>
          <p14:tracePt t="10887" x="7307263" y="7164388"/>
          <p14:tracePt t="10894" x="7356475" y="7164388"/>
          <p14:tracePt t="10901" x="7415213" y="7177088"/>
          <p14:tracePt t="10909" x="7462838" y="7177088"/>
          <p14:tracePt t="10918" x="7486650" y="7177088"/>
          <p14:tracePt t="10926" x="7512050" y="7177088"/>
          <p14:tracePt t="10933" x="7546975" y="7188200"/>
          <p14:tracePt t="10949" x="7583488" y="7188200"/>
          <p14:tracePt t="10966" x="7607300" y="7188200"/>
          <p14:tracePt t="10974" x="7618413" y="7188200"/>
          <p14:tracePt t="10982" x="7654925" y="7188200"/>
          <p14:tracePt t="10998" x="7667625" y="7188200"/>
          <p14:tracePt t="11005" x="7691438" y="7188200"/>
          <p14:tracePt t="11022" x="7702550" y="7188200"/>
          <p14:tracePt t="11030" x="7726363" y="7188200"/>
          <p14:tracePt t="11039" x="7750175" y="7188200"/>
          <p14:tracePt t="11046" x="7773988" y="7188200"/>
          <p14:tracePt t="11054" x="7786688" y="7188200"/>
          <p14:tracePt t="11062" x="7797800" y="7188200"/>
          <p14:tracePt t="11071" x="7810500" y="7188200"/>
          <p14:tracePt t="11078" x="7821613" y="7188200"/>
          <p14:tracePt t="11086" x="7847013" y="7188200"/>
          <p14:tracePt t="11093" x="7858125" y="7188200"/>
          <p14:tracePt t="11101" x="7870825" y="7188200"/>
          <p14:tracePt t="11109" x="7881938" y="7188200"/>
          <p14:tracePt t="11118" x="7894638" y="7188200"/>
          <p14:tracePt t="11126" x="7905750" y="7188200"/>
          <p14:tracePt t="11134" x="7929563" y="7188200"/>
          <p14:tracePt t="11149" x="7966075" y="7188200"/>
          <p14:tracePt t="11342" x="7953375" y="7188200"/>
          <p14:tracePt t="11350" x="7929563" y="7188200"/>
          <p14:tracePt t="11357" x="7918450" y="7200900"/>
          <p14:tracePt t="11366" x="7894638" y="7200900"/>
          <p14:tracePt t="11374" x="7881938" y="7200900"/>
          <p14:tracePt t="11382" x="7858125" y="7200900"/>
          <p14:tracePt t="11398" x="7847013" y="7200900"/>
          <p14:tracePt t="11422" x="7821613" y="7200900"/>
          <p14:tracePt t="11445" x="7810500" y="7200900"/>
          <p14:tracePt t="11461" x="7773988" y="7200900"/>
          <p14:tracePt t="11471" x="7750175" y="7200900"/>
          <p14:tracePt t="11478" x="7726363" y="7200900"/>
          <p14:tracePt t="11488" x="7702550" y="7200900"/>
          <p14:tracePt t="11493" x="7678738" y="7200900"/>
          <p14:tracePt t="11502" x="7654925" y="7188200"/>
          <p14:tracePt t="11509" x="7642225" y="7177088"/>
          <p14:tracePt t="11518" x="7631113" y="7164388"/>
          <p14:tracePt t="11526" x="7618413" y="7164388"/>
          <p14:tracePt t="11534" x="7594600" y="7164388"/>
          <p14:tracePt t="11541" x="7594600" y="7153275"/>
          <p14:tracePt t="11549" x="7583488" y="7140575"/>
          <p14:tracePt t="11566" x="7570788" y="7129463"/>
          <p14:tracePt t="11574" x="7559675" y="7116763"/>
          <p14:tracePt t="11582" x="7535863" y="7092950"/>
          <p14:tracePt t="11590" x="7523163" y="7081838"/>
          <p14:tracePt t="11598" x="7512050" y="7058025"/>
          <p14:tracePt t="11605" x="7486650" y="7021513"/>
          <p14:tracePt t="11614" x="7475538" y="7008813"/>
          <p14:tracePt t="11622" x="7475538" y="6985000"/>
          <p14:tracePt t="11630" x="7451725" y="6961188"/>
          <p14:tracePt t="11638" x="7439025" y="6926263"/>
          <p14:tracePt t="11655" x="7439025" y="6889750"/>
          <p14:tracePt t="11661" x="7439025" y="6853238"/>
          <p14:tracePt t="11669" x="7439025" y="6829425"/>
          <p14:tracePt t="11678" x="7439025" y="6781800"/>
          <p14:tracePt t="11687" x="7439025" y="6746875"/>
          <p14:tracePt t="11694" x="7439025" y="6723063"/>
          <p14:tracePt t="11702" x="7439025" y="6710363"/>
          <p14:tracePt t="11709" x="7439025" y="6673850"/>
          <p14:tracePt t="11718" x="7462838" y="6638925"/>
          <p14:tracePt t="11726" x="7486650" y="6626225"/>
          <p14:tracePt t="11734" x="7499350" y="6602413"/>
          <p14:tracePt t="11750" x="7499350" y="6591300"/>
          <p14:tracePt t="11757" x="7512050" y="6578600"/>
          <p14:tracePt t="11766" x="7523163" y="6567488"/>
          <p14:tracePt t="11773" x="7535863" y="6543675"/>
          <p14:tracePt t="11781" x="7546975" y="6530975"/>
          <p14:tracePt t="11791" x="7570788" y="6530975"/>
          <p14:tracePt t="11798" x="7570788" y="6519863"/>
          <p14:tracePt t="11806" x="7618413" y="6507163"/>
          <p14:tracePt t="11822" x="7654925" y="6494463"/>
          <p14:tracePt t="11838" x="7678738" y="6494463"/>
          <p14:tracePt t="11846" x="7702550" y="6494463"/>
          <p14:tracePt t="11854" x="7726363" y="6494463"/>
          <p14:tracePt t="11862" x="7739063" y="6494463"/>
          <p14:tracePt t="11871" x="7773988" y="6494463"/>
          <p14:tracePt t="11878" x="7786688" y="6494463"/>
          <p14:tracePt t="11886" x="7834313" y="6494463"/>
          <p14:tracePt t="11893" x="7870825" y="6494463"/>
          <p14:tracePt t="11902" x="7918450" y="6494463"/>
          <p14:tracePt t="11909" x="7953375" y="6494463"/>
          <p14:tracePt t="11918" x="7989888" y="6507163"/>
          <p14:tracePt t="11926" x="8013700" y="6519863"/>
          <p14:tracePt t="11934" x="8050213" y="6543675"/>
          <p14:tracePt t="11941" x="8061325" y="6554788"/>
          <p14:tracePt t="11949" x="8074025" y="6567488"/>
          <p14:tracePt t="11957" x="8097838" y="6602413"/>
          <p14:tracePt t="11966" x="8108950" y="6626225"/>
          <p14:tracePt t="11973" x="8132763" y="6650038"/>
          <p14:tracePt t="11982" x="8145463" y="6662738"/>
          <p14:tracePt t="11991" x="8156575" y="6699250"/>
          <p14:tracePt t="11998" x="8180388" y="6734175"/>
          <p14:tracePt t="12006" x="8180388" y="6746875"/>
          <p14:tracePt t="12013" x="8193088" y="6757988"/>
          <p14:tracePt t="12022" x="8193088" y="6770688"/>
          <p14:tracePt t="12029" x="8193088" y="6794500"/>
          <p14:tracePt t="12038" x="8193088" y="6805613"/>
          <p14:tracePt t="12046" x="8193088" y="6818313"/>
          <p14:tracePt t="12054" x="8193088" y="6842125"/>
          <p14:tracePt t="12062" x="8169275" y="6865938"/>
          <p14:tracePt t="12071" x="8145463" y="6902450"/>
          <p14:tracePt t="12078" x="8132763" y="6926263"/>
          <p14:tracePt t="12085" x="8121650" y="6937375"/>
          <p14:tracePt t="12094" x="8097838" y="6961188"/>
          <p14:tracePt t="12101" x="8085138" y="6973888"/>
          <p14:tracePt t="12110" x="8074025" y="6985000"/>
          <p14:tracePt t="12118" x="8061325" y="7008813"/>
          <p14:tracePt t="12142" x="8050213" y="7021513"/>
          <p14:tracePt t="12814" x="8050213" y="7034213"/>
          <p14:tracePt t="12838" x="8061325" y="7045325"/>
          <p14:tracePt t="12854" x="8074025" y="7058025"/>
          <p14:tracePt t="12870" x="8085138" y="7058025"/>
          <p14:tracePt t="12878" x="8097838" y="7058025"/>
          <p14:tracePt t="12887" x="8097838" y="7069138"/>
          <p14:tracePt t="12894" x="8121650" y="7081838"/>
          <p14:tracePt t="12909" x="8132763" y="7092950"/>
          <p14:tracePt t="12918" x="8145463" y="7092950"/>
          <p14:tracePt t="12926" x="8169275" y="7105650"/>
          <p14:tracePt t="12933" x="8180388" y="7116763"/>
          <p14:tracePt t="12941" x="8193088" y="7116763"/>
          <p14:tracePt t="12949" x="8205788" y="7116763"/>
          <p14:tracePt t="12966" x="8240713" y="7116763"/>
          <p14:tracePt t="12973" x="8253413" y="7129463"/>
          <p14:tracePt t="12981" x="8277225" y="7129463"/>
          <p14:tracePt t="12990" x="8288338" y="7140575"/>
          <p14:tracePt t="12998" x="8312150" y="7153275"/>
          <p14:tracePt t="13006" x="8324850" y="7153275"/>
          <p14:tracePt t="13013" x="8335963" y="7153275"/>
          <p14:tracePt t="13022" x="8372475" y="7164388"/>
          <p14:tracePt t="13029" x="8408988" y="7164388"/>
          <p14:tracePt t="13038" x="8420100" y="7164388"/>
          <p14:tracePt t="13045" x="8432800" y="7164388"/>
          <p14:tracePt t="13055" x="8443913" y="7164388"/>
          <p14:tracePt t="13061" x="8456613" y="7164388"/>
          <p14:tracePt t="13071" x="8491538" y="7164388"/>
          <p14:tracePt t="13077" x="8528050" y="7140575"/>
          <p14:tracePt t="13088" x="8551863" y="7116763"/>
          <p14:tracePt t="13093" x="8575675" y="7116763"/>
          <p14:tracePt t="13101" x="8623300" y="7092950"/>
          <p14:tracePt t="13109" x="8647113" y="7081838"/>
          <p14:tracePt t="13118" x="8647113" y="7069138"/>
          <p14:tracePt t="13126" x="8670925" y="7058025"/>
          <p14:tracePt t="13134" x="8683625" y="7034213"/>
          <p14:tracePt t="13142" x="8694738" y="7034213"/>
          <p14:tracePt t="13149" x="8694738" y="7021513"/>
          <p14:tracePt t="13157" x="8707438" y="7008813"/>
          <p14:tracePt t="13166" x="8720138" y="6997700"/>
          <p14:tracePt t="13174" x="8731250" y="6985000"/>
          <p14:tracePt t="13182" x="8731250" y="6973888"/>
          <p14:tracePt t="13190" x="8743950" y="6937375"/>
          <p14:tracePt t="13198" x="8755063" y="6937375"/>
          <p14:tracePt t="13205" x="8755063" y="6926263"/>
          <p14:tracePt t="13214" x="8755063" y="6902450"/>
          <p14:tracePt t="13229" x="8755063" y="6889750"/>
          <p14:tracePt t="13238" x="8767763" y="6878638"/>
          <p14:tracePt t="13246" x="8767763" y="6865938"/>
          <p14:tracePt t="13254" x="8767763" y="6853238"/>
          <p14:tracePt t="13262" x="8767763" y="6842125"/>
          <p14:tracePt t="13272" x="8767763" y="6829425"/>
          <p14:tracePt t="13279" x="8767763" y="6818313"/>
          <p14:tracePt t="13289" x="8767763" y="6805613"/>
          <p14:tracePt t="13294" x="8767763" y="6770688"/>
          <p14:tracePt t="13301" x="8755063" y="6757988"/>
          <p14:tracePt t="13310" x="8731250" y="6746875"/>
          <p14:tracePt t="13325" x="8694738" y="6723063"/>
          <p14:tracePt t="13335" x="8694738" y="6710363"/>
          <p14:tracePt t="13341" x="8683625" y="6710363"/>
          <p14:tracePt t="13349" x="8670925" y="6699250"/>
          <p14:tracePt t="13366" x="8647113" y="6686550"/>
          <p14:tracePt t="13374" x="8623300" y="6673850"/>
          <p14:tracePt t="13382" x="8599488" y="6662738"/>
          <p14:tracePt t="13390" x="8564563" y="6662738"/>
          <p14:tracePt t="13398" x="8528050" y="6662738"/>
          <p14:tracePt t="13405" x="8491538" y="6638925"/>
          <p14:tracePt t="13413" x="8456613" y="6626225"/>
          <p14:tracePt t="13421" x="8432800" y="6626225"/>
          <p14:tracePt t="13429" x="8420100" y="6626225"/>
          <p14:tracePt t="13437" x="8408988" y="6626225"/>
          <p14:tracePt t="13446" x="8372475" y="6626225"/>
          <p14:tracePt t="13454" x="8361363" y="6626225"/>
          <p14:tracePt t="13462" x="8335963" y="6626225"/>
          <p14:tracePt t="13478" x="8312150" y="6626225"/>
          <p14:tracePt t="13486" x="8301038" y="6626225"/>
          <p14:tracePt t="13494" x="8288338" y="6626225"/>
          <p14:tracePt t="13510" x="8264525" y="6626225"/>
          <p14:tracePt t="13518" x="8253413" y="6626225"/>
          <p14:tracePt t="13526" x="8240713" y="6626225"/>
          <p14:tracePt t="13541" x="8205788" y="6626225"/>
          <p14:tracePt t="13549" x="8180388" y="6638925"/>
          <p14:tracePt t="13566" x="8169275" y="6650038"/>
          <p14:tracePt t="13574" x="8156575" y="6662738"/>
          <p14:tracePt t="13582" x="8145463" y="6673850"/>
          <p14:tracePt t="13590" x="8132763" y="6686550"/>
          <p14:tracePt t="13598" x="8132763" y="6699250"/>
          <p14:tracePt t="13614" x="8121650" y="6710363"/>
          <p14:tracePt t="13646" x="8121650" y="6734175"/>
          <p14:tracePt t="13654" x="8108950" y="6746875"/>
          <p14:tracePt t="13662" x="8108950" y="6757988"/>
          <p14:tracePt t="13671" x="8108950" y="6770688"/>
          <p14:tracePt t="13685" x="8108950" y="6781800"/>
          <p14:tracePt t="13694" x="8108950" y="6805613"/>
          <p14:tracePt t="13709" x="8108950" y="6818313"/>
          <p14:tracePt t="13718" x="8108950" y="6842125"/>
          <p14:tracePt t="13733" x="8108950" y="6865938"/>
          <p14:tracePt t="13741" x="8097838" y="6865938"/>
          <p14:tracePt t="13757" x="8097838" y="6878638"/>
          <p14:tracePt t="13790" x="8097838" y="6889750"/>
          <p14:tracePt t="13806" x="8097838" y="6902450"/>
          <p14:tracePt t="13814" x="8097838" y="6913563"/>
          <p14:tracePt t="13846" x="8097838" y="6926263"/>
          <p14:tracePt t="13942" x="8097838" y="6937375"/>
          <p14:tracePt t="13958" x="8097838" y="6950075"/>
          <p14:tracePt t="14022" x="8108950" y="6961188"/>
          <p14:tracePt t="14046" x="8108950" y="6973888"/>
          <p14:tracePt t="14053" x="8121650" y="6973888"/>
          <p14:tracePt t="14069" x="8121650" y="6985000"/>
          <p14:tracePt t="14078" x="8132763" y="6997700"/>
          <p14:tracePt t="14087" x="8145463" y="6997700"/>
          <p14:tracePt t="14094" x="8145463" y="7008813"/>
          <p14:tracePt t="14102" x="8156575" y="7034213"/>
          <p14:tracePt t="14109" x="8169275" y="7034213"/>
          <p14:tracePt t="14126" x="8169275" y="7058025"/>
          <p14:tracePt t="14134" x="8180388" y="7069138"/>
          <p14:tracePt t="14149" x="8193088" y="7081838"/>
          <p14:tracePt t="14157" x="8205788" y="7092950"/>
          <p14:tracePt t="14166" x="8205788" y="7105650"/>
          <p14:tracePt t="14173" x="8205788" y="7116763"/>
          <p14:tracePt t="14182" x="8205788" y="7129463"/>
          <p14:tracePt t="14190" x="8205788" y="7140575"/>
          <p14:tracePt t="14198" x="8205788" y="7164388"/>
          <p14:tracePt t="14206" x="8205788" y="7177088"/>
          <p14:tracePt t="14221" x="8205788" y="7188200"/>
          <p14:tracePt t="14229" x="8205788" y="7213600"/>
          <p14:tracePt t="14246" x="8205788" y="7224713"/>
          <p14:tracePt t="14270" x="8205788" y="7248525"/>
          <p14:tracePt t="14278" x="8205788" y="7261225"/>
          <p14:tracePt t="14293" x="8205788" y="7272338"/>
          <p14:tracePt t="19694" x="8205788" y="7261225"/>
          <p14:tracePt t="20046" x="8205788" y="7248525"/>
          <p14:tracePt t="20053" x="8193088" y="7237413"/>
          <p14:tracePt t="20061" x="8169275" y="7237413"/>
          <p14:tracePt t="20071" x="8121650" y="7213600"/>
          <p14:tracePt t="20087" x="8097838" y="7213600"/>
          <p14:tracePt t="20094" x="8061325" y="7213600"/>
          <p14:tracePt t="20104" x="8013700" y="7200900"/>
          <p14:tracePt t="20109" x="7918450" y="7200900"/>
          <p14:tracePt t="20119" x="7797800" y="7200900"/>
          <p14:tracePt t="20126" x="7715250" y="7164388"/>
          <p14:tracePt t="20134" x="7607300" y="7153275"/>
          <p14:tracePt t="20142" x="7486650" y="7140575"/>
          <p14:tracePt t="20149" x="7415213" y="7140575"/>
          <p14:tracePt t="20158" x="7307263" y="7129463"/>
          <p14:tracePt t="20166" x="7259638" y="7105650"/>
          <p14:tracePt t="20173" x="7177088" y="7105650"/>
          <p14:tracePt t="20181" x="7140575" y="7116763"/>
          <p14:tracePt t="20190" x="7092950" y="7116763"/>
          <p14:tracePt t="20205" x="7032625" y="7153275"/>
          <p14:tracePt t="20205" x="6985000" y="7164388"/>
          <p14:tracePt t="20213" x="6937375" y="7200900"/>
          <p14:tracePt t="20221" x="6865938" y="7224713"/>
          <p14:tracePt t="20229" x="6818313" y="7237413"/>
          <p14:tracePt t="20238" x="6769100" y="7261225"/>
          <p14:tracePt t="20246" x="6710363" y="7272338"/>
          <p14:tracePt t="20254" x="6686550" y="7308850"/>
          <p14:tracePt t="20261" x="6650038" y="7319963"/>
          <p14:tracePt t="20270" x="6602413" y="7356475"/>
          <p14:tracePt t="20278" x="6578600" y="7367588"/>
          <p14:tracePt t="20287" x="6530975" y="7416800"/>
          <p14:tracePt t="20293" x="6470650" y="7440613"/>
          <p14:tracePt t="20302" x="6423025" y="7475538"/>
          <p14:tracePt t="20309" x="6375400" y="7512050"/>
          <p14:tracePt t="20318" x="6315075" y="7535863"/>
          <p14:tracePt t="20326" x="6291263" y="7548563"/>
          <p14:tracePt t="20333" x="6230938" y="7583488"/>
          <p14:tracePt t="20342" x="6219825" y="7596188"/>
          <p14:tracePt t="20349" x="6196013" y="7620000"/>
          <p14:tracePt t="20358" x="6183313" y="7631113"/>
          <p14:tracePt t="20365" x="6172200" y="7654925"/>
          <p14:tracePt t="20373" x="6159500" y="7654925"/>
          <p14:tracePt t="20382" x="6159500" y="7678738"/>
          <p14:tracePt t="20389" x="6148388" y="7702550"/>
          <p14:tracePt t="20405" x="6148388" y="7727950"/>
          <p14:tracePt t="20429" x="6148388" y="7739063"/>
          <p14:tracePt t="20461" x="6148388" y="7751763"/>
          <p14:tracePt t="20470" x="6159500" y="7762875"/>
          <p14:tracePt t="20486" x="6207125" y="7775575"/>
          <p14:tracePt t="20494" x="6219825" y="7775575"/>
          <p14:tracePt t="20501" x="6230938" y="7786688"/>
          <p14:tracePt t="20509" x="6243638" y="7786688"/>
          <p14:tracePt t="20517" x="6254750" y="7786688"/>
          <p14:tracePt t="20527" x="6291263" y="7799388"/>
          <p14:tracePt t="20534" x="6291263" y="7810500"/>
          <p14:tracePt t="20542" x="6303963" y="7810500"/>
          <p14:tracePt t="20549" x="6315075" y="7810500"/>
          <p14:tracePt t="20558" x="6351588" y="7810500"/>
          <p14:tracePt t="20566" x="6399213" y="7810500"/>
          <p14:tracePt t="20574" x="6459538" y="7810500"/>
          <p14:tracePt t="20582" x="6494463" y="7810500"/>
          <p14:tracePt t="20590" x="6578600" y="7810500"/>
          <p14:tracePt t="20598" x="6697663" y="7810500"/>
          <p14:tracePt t="20606" x="6794500" y="7810500"/>
          <p14:tracePt t="20614" x="6889750" y="7810500"/>
          <p14:tracePt t="20622" x="6985000" y="7810500"/>
          <p14:tracePt t="20629" x="7032625" y="7810500"/>
          <p14:tracePt t="20638" x="7069138" y="7810500"/>
          <p14:tracePt t="20646" x="7092950" y="7810500"/>
          <p14:tracePt t="20653" x="7116763" y="7810500"/>
          <p14:tracePt t="20670" x="7140575" y="7810500"/>
          <p14:tracePt t="20678" x="7164388" y="7810500"/>
          <p14:tracePt t="20687" x="7200900" y="7786688"/>
          <p14:tracePt t="20693" x="7224713" y="7762875"/>
          <p14:tracePt t="20702" x="7283450" y="7739063"/>
          <p14:tracePt t="20710" x="7343775" y="7702550"/>
          <p14:tracePt t="20718" x="7367588" y="7691438"/>
          <p14:tracePt t="20726" x="7404100" y="7654925"/>
          <p14:tracePt t="20733" x="7427913" y="7643813"/>
          <p14:tracePt t="20741" x="7462838" y="7607300"/>
          <p14:tracePt t="20749" x="7475538" y="7583488"/>
          <p14:tracePt t="20757" x="7475538" y="7572375"/>
          <p14:tracePt t="20765" x="7486650" y="7548563"/>
          <p14:tracePt t="20773" x="7499350" y="7523163"/>
          <p14:tracePt t="20781" x="7512050" y="7523163"/>
          <p14:tracePt t="20789" x="7523163" y="7488238"/>
          <p14:tracePt t="20798" x="7523163" y="7475538"/>
          <p14:tracePt t="20806" x="7546975" y="7451725"/>
          <p14:tracePt t="20822" x="7559675" y="7440613"/>
          <p14:tracePt t="20830" x="7607300" y="7427913"/>
          <p14:tracePt t="20837" x="7642225" y="7427913"/>
          <p14:tracePt t="20846" x="7691438" y="7427913"/>
          <p14:tracePt t="20854" x="7739063" y="7427913"/>
          <p14:tracePt t="20862" x="7786688" y="7427913"/>
          <p14:tracePt t="20871" x="7821613" y="7427913"/>
          <p14:tracePt t="20878" x="7870825" y="7427913"/>
          <p14:tracePt t="20886" x="7929563" y="7427913"/>
          <p14:tracePt t="20894" x="7966075" y="7451725"/>
          <p14:tracePt t="20903" x="8013700" y="7464425"/>
          <p14:tracePt t="20909" x="8050213" y="7464425"/>
          <p14:tracePt t="20917" x="8097838" y="7475538"/>
          <p14:tracePt t="20925" x="8121650" y="7475538"/>
          <p14:tracePt t="20933" x="8169275" y="7475538"/>
          <p14:tracePt t="20941" x="8193088" y="7499350"/>
          <p14:tracePt t="20950" x="8229600" y="7512050"/>
          <p14:tracePt t="20958" x="8253413" y="7512050"/>
          <p14:tracePt t="20966" x="8288338" y="7523163"/>
          <p14:tracePt t="20981" x="8335963" y="7523163"/>
          <p14:tracePt t="20990" x="8348663" y="7535863"/>
          <p14:tracePt t="20997" x="8372475" y="7535863"/>
          <p14:tracePt t="21006" x="8396288" y="7535863"/>
          <p14:tracePt t="21013" x="8420100" y="7535863"/>
          <p14:tracePt t="21022" x="8467725" y="7535863"/>
          <p14:tracePt t="21030" x="8504238" y="7535863"/>
          <p14:tracePt t="21038" x="8528050" y="7535863"/>
          <p14:tracePt t="21046" x="8564563" y="7535863"/>
          <p14:tracePt t="21054" x="8599488" y="7535863"/>
          <p14:tracePt t="21062" x="8612188" y="7535863"/>
          <p14:tracePt t="21070" x="8647113" y="7523163"/>
          <p14:tracePt t="21077" x="8683625" y="7523163"/>
          <p14:tracePt t="21087" x="8694738" y="7523163"/>
          <p14:tracePt t="21093" x="8720138" y="7523163"/>
          <p14:tracePt t="21198" x="8707438" y="7523163"/>
          <p14:tracePt t="21206" x="8683625" y="7523163"/>
          <p14:tracePt t="21214" x="8636000" y="7523163"/>
          <p14:tracePt t="21221" x="8588375" y="7523163"/>
          <p14:tracePt t="21229" x="8540750" y="7523163"/>
          <p14:tracePt t="21238" x="8480425" y="7523163"/>
          <p14:tracePt t="21245" x="8420100" y="7523163"/>
          <p14:tracePt t="21253" x="8361363" y="7523163"/>
          <p14:tracePt t="21262" x="8301038" y="7523163"/>
          <p14:tracePt t="21270" x="8229600" y="7523163"/>
          <p14:tracePt t="21278" x="8193088" y="7523163"/>
          <p14:tracePt t="21287" x="8132763" y="7523163"/>
          <p14:tracePt t="21294" x="8097838" y="7523163"/>
          <p14:tracePt t="21303" x="8050213" y="7523163"/>
          <p14:tracePt t="21309" x="7989888" y="7523163"/>
          <p14:tracePt t="21318" x="7942263" y="7523163"/>
          <p14:tracePt t="21326" x="7870825" y="7523163"/>
          <p14:tracePt t="21334" x="7821613" y="7523163"/>
          <p14:tracePt t="21341" x="7739063" y="7523163"/>
          <p14:tracePt t="21349" x="7667625" y="7523163"/>
          <p14:tracePt t="21358" x="7594600" y="7523163"/>
          <p14:tracePt t="21366" x="7546975" y="7523163"/>
          <p14:tracePt t="21374" x="7451725" y="7523163"/>
          <p14:tracePt t="21382" x="7404100" y="7523163"/>
          <p14:tracePt t="21389" x="7343775" y="7523163"/>
          <p14:tracePt t="21398" x="7283450" y="7548563"/>
          <p14:tracePt t="21406" x="7200900" y="7559675"/>
          <p14:tracePt t="21413" x="7116763" y="7572375"/>
          <p14:tracePt t="21422" x="7032625" y="7572375"/>
          <p14:tracePt t="21429" x="6973888" y="7572375"/>
          <p14:tracePt t="21437" x="6889750" y="7572375"/>
          <p14:tracePt t="21446" x="6829425" y="7572375"/>
          <p14:tracePt t="21453" x="6757988" y="7572375"/>
          <p14:tracePt t="21462" x="6662738" y="7572375"/>
          <p14:tracePt t="21470" x="6613525" y="7572375"/>
          <p14:tracePt t="21478" x="6554788" y="7572375"/>
          <p14:tracePt t="21487" x="6483350" y="7572375"/>
          <p14:tracePt t="21494" x="6386513" y="7583488"/>
          <p14:tracePt t="21503" x="6303963" y="7607300"/>
          <p14:tracePt t="21509" x="6243638" y="7607300"/>
          <p14:tracePt t="21520" x="6148388" y="7620000"/>
          <p14:tracePt t="21525" x="6075363" y="7620000"/>
          <p14:tracePt t="21534" x="6016625" y="7620000"/>
          <p14:tracePt t="21541" x="5969000" y="7620000"/>
          <p14:tracePt t="21549" x="5884863" y="7620000"/>
          <p14:tracePt t="21558" x="5861050" y="7620000"/>
          <p14:tracePt t="21566" x="5824538" y="7620000"/>
          <p14:tracePt t="21576" x="5776913" y="7620000"/>
          <p14:tracePt t="21581" x="5753100" y="7620000"/>
          <p14:tracePt t="21589" x="5729288" y="7620000"/>
          <p14:tracePt t="21598" x="5705475" y="7607300"/>
          <p14:tracePt t="21614" x="5681663" y="7607300"/>
          <p14:tracePt t="21621" x="5668963" y="7607300"/>
          <p14:tracePt t="21638" x="5645150" y="7607300"/>
          <p14:tracePt t="21646" x="5621338" y="7596188"/>
          <p14:tracePt t="21653" x="5597525" y="7583488"/>
          <p14:tracePt t="21661" x="5586413" y="7572375"/>
          <p14:tracePt t="21670" x="5573713" y="7572375"/>
          <p14:tracePt t="21678" x="5561013" y="75596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29609" y="0"/>
            <a:ext cx="14970211" cy="9413269"/>
            <a:chOff x="2229609" y="0"/>
            <a:chExt cx="14970211" cy="94132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9609" y="0"/>
              <a:ext cx="14970211" cy="94132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440" y="1033850"/>
            <a:ext cx="1313952" cy="12698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6401471" y="2191111"/>
            <a:ext cx="1094271" cy="6736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55786" y="1269165"/>
            <a:ext cx="2557172" cy="747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53791" y="1818239"/>
            <a:ext cx="1425645" cy="4571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29609" y="5099730"/>
            <a:ext cx="6201211" cy="3981589"/>
            <a:chOff x="2229609" y="5099730"/>
            <a:chExt cx="6201211" cy="39815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29609" y="5099730"/>
              <a:ext cx="6201211" cy="39815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58171" y="5732580"/>
            <a:ext cx="4862010" cy="188746"/>
            <a:chOff x="3258171" y="5732580"/>
            <a:chExt cx="4862010" cy="1887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640000">
              <a:off x="3258171" y="5732580"/>
              <a:ext cx="4862010" cy="1887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76886" y="7488621"/>
            <a:ext cx="3415452" cy="62229"/>
            <a:chOff x="2776886" y="7488621"/>
            <a:chExt cx="3415452" cy="622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76886" y="7488621"/>
              <a:ext cx="3415452" cy="622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92451" y="6565492"/>
            <a:ext cx="5261809" cy="210006"/>
            <a:chOff x="4592451" y="6565492"/>
            <a:chExt cx="5261809" cy="2100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80000">
              <a:off x="4592451" y="6565492"/>
              <a:ext cx="5261809" cy="2100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72163" y="7677642"/>
            <a:ext cx="2421394" cy="44118"/>
            <a:chOff x="2772163" y="7677642"/>
            <a:chExt cx="2421394" cy="4411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72163" y="7677642"/>
              <a:ext cx="2421394" cy="441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78315" y="6181754"/>
            <a:ext cx="6929085" cy="201335"/>
            <a:chOff x="5678315" y="6181754"/>
            <a:chExt cx="6929085" cy="2013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80000">
              <a:off x="5678315" y="6181754"/>
              <a:ext cx="6929085" cy="2013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72163" y="7859815"/>
            <a:ext cx="4032888" cy="66917"/>
            <a:chOff x="2772163" y="7859815"/>
            <a:chExt cx="4032888" cy="6691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72163" y="7859815"/>
              <a:ext cx="4032888" cy="66917"/>
            </a:xfrm>
            <a:prstGeom prst="rect">
              <a:avLst/>
            </a:prstGeom>
          </p:spPr>
        </p:pic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D99E58D-F9A9-4859-B230-3EFF444F4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8"/>
    </mc:Choice>
    <mc:Fallback>
      <p:transition spd="slow" advTm="11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83" x="8216900" y="4832350"/>
          <p14:tracePt t="3771" x="8229600" y="4832350"/>
          <p14:tracePt t="3802" x="8240713" y="4832350"/>
          <p14:tracePt t="3818" x="8264525" y="4845050"/>
          <p14:tracePt t="3834" x="8277225" y="4868863"/>
          <p14:tracePt t="3850" x="8301038" y="4879975"/>
          <p14:tracePt t="3858" x="8324850" y="4903788"/>
          <p14:tracePt t="3866" x="8361363" y="4903788"/>
          <p14:tracePt t="3874" x="8408988" y="4951413"/>
          <p14:tracePt t="3882" x="8432800" y="4964113"/>
          <p14:tracePt t="3890" x="8456613" y="4987925"/>
          <p14:tracePt t="3897" x="8467725" y="5000625"/>
          <p14:tracePt t="3906" x="8504238" y="5035550"/>
          <p14:tracePt t="3915" x="8528050" y="5059363"/>
          <p14:tracePt t="3922" x="8551863" y="5106988"/>
          <p14:tracePt t="3930" x="8564563" y="5143500"/>
          <p14:tracePt t="3938" x="8575675" y="5180013"/>
          <p14:tracePt t="3945" x="8588375" y="5203825"/>
          <p14:tracePt t="3954" x="8599488" y="5214938"/>
          <p14:tracePt t="3962" x="8599488" y="5227638"/>
          <p14:tracePt t="3970" x="8599488" y="5251450"/>
          <p14:tracePt t="3978" x="8612188" y="5262563"/>
          <p14:tracePt t="4306" x="8612188" y="5275263"/>
          <p14:tracePt t="4314" x="8612188" y="5286375"/>
          <p14:tracePt t="4578" x="8636000" y="5299075"/>
          <p14:tracePt t="4594" x="8659813" y="5310188"/>
          <p14:tracePt t="4609" x="8670925" y="5310188"/>
          <p14:tracePt t="4626" x="8683625" y="5310188"/>
          <p14:tracePt t="4634" x="8707438" y="5310188"/>
          <p14:tracePt t="4644" x="8720138" y="5299075"/>
          <p14:tracePt t="4650" x="8731250" y="5299075"/>
          <p14:tracePt t="4658" x="8743950" y="5299075"/>
          <p14:tracePt t="4666" x="8791575" y="5286375"/>
          <p14:tracePt t="4674" x="8802688" y="5275263"/>
          <p14:tracePt t="4682" x="8839200" y="5262563"/>
          <p14:tracePt t="4690" x="8886825" y="5214938"/>
          <p14:tracePt t="4697" x="8923338" y="5180013"/>
          <p14:tracePt t="4706" x="8934450" y="5143500"/>
          <p14:tracePt t="4722" x="8934450" y="5130800"/>
          <p14:tracePt t="4842" x="8934450" y="5143500"/>
          <p14:tracePt t="4850" x="8899525" y="5167313"/>
          <p14:tracePt t="4858" x="8839200" y="5167313"/>
          <p14:tracePt t="4866" x="8778875" y="5191125"/>
          <p14:tracePt t="4874" x="8683625" y="5191125"/>
          <p14:tracePt t="4882" x="8540750" y="5191125"/>
          <p14:tracePt t="4890" x="8408988" y="5191125"/>
          <p14:tracePt t="4898" x="8264525" y="5191125"/>
          <p14:tracePt t="4906" x="8108950" y="5119688"/>
          <p14:tracePt t="4913" x="7953375" y="5011738"/>
          <p14:tracePt t="4928" x="7750175" y="4845050"/>
          <p14:tracePt t="4930" x="7559675" y="4605338"/>
          <p14:tracePt t="4938" x="7415213" y="4354513"/>
          <p14:tracePt t="4946" x="7272338" y="4090988"/>
          <p14:tracePt t="4954" x="7177088" y="3887788"/>
          <p14:tracePt t="4962" x="7104063" y="3732213"/>
          <p14:tracePt t="4970" x="7056438" y="3636963"/>
          <p14:tracePt t="4978" x="7045325" y="3540125"/>
          <p14:tracePt t="4986" x="7032625" y="3468688"/>
          <p14:tracePt t="4995" x="7032625" y="3408363"/>
          <p14:tracePt t="5002" x="7032625" y="3325813"/>
          <p14:tracePt t="5010" x="7032625" y="3265488"/>
          <p14:tracePt t="5018" x="7032625" y="3181350"/>
          <p14:tracePt t="5027" x="7092950" y="3049588"/>
          <p14:tracePt t="5034" x="7164388" y="2943225"/>
          <p14:tracePt t="5042" x="7248525" y="2822575"/>
          <p14:tracePt t="5050" x="7356475" y="2727325"/>
          <p14:tracePt t="5058" x="7486650" y="2655888"/>
          <p14:tracePt t="5066" x="7618413" y="2571750"/>
          <p14:tracePt t="5074" x="7762875" y="2524125"/>
          <p14:tracePt t="5082" x="7894638" y="2463800"/>
          <p14:tracePt t="5090" x="8026400" y="2439988"/>
          <p14:tracePt t="5098" x="8205788" y="2428875"/>
          <p14:tracePt t="5106" x="8396288" y="2428875"/>
          <p14:tracePt t="5115" x="8683625" y="2428875"/>
          <p14:tracePt t="5123" x="9174163" y="2428875"/>
          <p14:tracePt t="5130" x="9593263" y="2500313"/>
          <p14:tracePt t="5138" x="10047288" y="2655888"/>
          <p14:tracePt t="5146" x="10585450" y="2763838"/>
          <p14:tracePt t="5154" x="11015663" y="2919413"/>
          <p14:tracePt t="5162" x="11434763" y="3014663"/>
          <p14:tracePt t="5170" x="11733213" y="3133725"/>
          <p14:tracePt t="5178" x="12044363" y="3241675"/>
          <p14:tracePt t="5186" x="12247563" y="3336925"/>
          <p14:tracePt t="5194" x="12415838" y="3444875"/>
          <p14:tracePt t="5202" x="12534900" y="3563938"/>
          <p14:tracePt t="5211" x="12630150" y="3695700"/>
          <p14:tracePt t="5218" x="12690475" y="3792538"/>
          <p14:tracePt t="5228" x="12785725" y="3911600"/>
          <p14:tracePt t="5234" x="12880975" y="4006850"/>
          <p14:tracePt t="5242" x="12954000" y="4114800"/>
          <p14:tracePt t="5250" x="13036550" y="4233863"/>
          <p14:tracePt t="5258" x="13144500" y="4389438"/>
          <p14:tracePt t="5266" x="13215938" y="4486275"/>
          <p14:tracePt t="5274" x="13265150" y="4581525"/>
          <p14:tracePt t="5282" x="13288963" y="4652963"/>
          <p14:tracePt t="5290" x="13323888" y="4713288"/>
          <p14:tracePt t="5299" x="13323888" y="4760913"/>
          <p14:tracePt t="5306" x="13323888" y="4856163"/>
          <p14:tracePt t="5315" x="13312775" y="4927600"/>
          <p14:tracePt t="5322" x="13265150" y="5024438"/>
          <p14:tracePt t="5331" x="13204825" y="5130800"/>
          <p14:tracePt t="5338" x="13157200" y="5227638"/>
          <p14:tracePt t="5346" x="13060363" y="5322888"/>
          <p14:tracePt t="5354" x="12977813" y="5418138"/>
          <p14:tracePt t="5362" x="12880975" y="5514975"/>
          <p14:tracePt t="5370" x="12798425" y="5597525"/>
          <p14:tracePt t="5378" x="12701588" y="5670550"/>
          <p14:tracePt t="5386" x="12619038" y="5729288"/>
          <p14:tracePt t="5394" x="12511088" y="5813425"/>
          <p14:tracePt t="5402" x="12439650" y="5884863"/>
          <p14:tracePt t="5411" x="12355513" y="5945188"/>
          <p14:tracePt t="5418" x="12247563" y="6005513"/>
          <p14:tracePt t="5428" x="12115800" y="6064250"/>
          <p14:tracePt t="5434" x="11972925" y="6124575"/>
          <p14:tracePt t="5442" x="11769725" y="6219825"/>
          <p14:tracePt t="5450" x="11577638" y="6256338"/>
          <p14:tracePt t="5458" x="11398250" y="6351588"/>
          <p14:tracePt t="5466" x="11218863" y="6446838"/>
          <p14:tracePt t="5474" x="11004550" y="6519863"/>
          <p14:tracePt t="5482" x="10812463" y="6591300"/>
          <p14:tracePt t="5490" x="10680700" y="6626225"/>
          <p14:tracePt t="5498" x="10490200" y="6686550"/>
          <p14:tracePt t="5506" x="10345738" y="6699250"/>
          <p14:tracePt t="5513" x="10202863" y="6699250"/>
          <p14:tracePt t="5522" x="10010775" y="6699250"/>
          <p14:tracePt t="5530" x="9855200" y="6699250"/>
          <p14:tracePt t="5539" x="9675813" y="6699250"/>
          <p14:tracePt t="5546" x="9496425" y="6662738"/>
          <p14:tracePt t="5554" x="9353550" y="6626225"/>
          <p14:tracePt t="5562" x="9174163" y="6554788"/>
          <p14:tracePt t="5570" x="9005888" y="6494463"/>
          <p14:tracePt t="5578" x="8910638" y="6435725"/>
          <p14:tracePt t="5586" x="8791575" y="6351588"/>
          <p14:tracePt t="5594" x="8694738" y="6291263"/>
          <p14:tracePt t="5602" x="8599488" y="6196013"/>
          <p14:tracePt t="5610" x="8504238" y="6100763"/>
          <p14:tracePt t="5618" x="8420100" y="5980113"/>
          <p14:tracePt t="5627" x="8348663" y="5849938"/>
          <p14:tracePt t="5633" x="8277225" y="5694363"/>
          <p14:tracePt t="5644" x="8253413" y="5514975"/>
          <p14:tracePt t="5650" x="8193088" y="5346700"/>
          <p14:tracePt t="5658" x="8180388" y="5203825"/>
          <p14:tracePt t="5666" x="8180388" y="5059363"/>
          <p14:tracePt t="5674" x="8180388" y="4916488"/>
          <p14:tracePt t="5682" x="8180388" y="4760913"/>
          <p14:tracePt t="5690" x="8193088" y="4605338"/>
          <p14:tracePt t="5697" x="8240713" y="4437063"/>
          <p14:tracePt t="5706" x="8288338" y="4270375"/>
          <p14:tracePt t="5713" x="8324850" y="4138613"/>
          <p14:tracePt t="5722" x="8372475" y="4043363"/>
          <p14:tracePt t="5731" x="8420100" y="3935413"/>
          <p14:tracePt t="5738" x="8467725" y="3851275"/>
          <p14:tracePt t="5746" x="8528050" y="3767138"/>
          <p14:tracePt t="5754" x="8599488" y="3695700"/>
          <p14:tracePt t="5761" x="8659813" y="3636963"/>
          <p14:tracePt t="5769" x="8755063" y="3552825"/>
          <p14:tracePt t="5778" x="8839200" y="3505200"/>
          <p14:tracePt t="5786" x="8910638" y="3468688"/>
          <p14:tracePt t="5794" x="9042400" y="3384550"/>
          <p14:tracePt t="5802" x="9137650" y="3360738"/>
          <p14:tracePt t="5811" x="9293225" y="3325813"/>
          <p14:tracePt t="5818" x="9424988" y="3302000"/>
          <p14:tracePt t="5827" x="9556750" y="3302000"/>
          <p14:tracePt t="5834" x="9759950" y="3302000"/>
          <p14:tracePt t="5844" x="9902825" y="3302000"/>
          <p14:tracePt t="5850" x="10058400" y="3336925"/>
          <p14:tracePt t="5858" x="10179050" y="3384550"/>
          <p14:tracePt t="5866" x="10345738" y="3421063"/>
          <p14:tracePt t="5874" x="10490200" y="3481388"/>
          <p14:tracePt t="5882" x="10645775" y="3576638"/>
          <p14:tracePt t="5890" x="10860088" y="3695700"/>
          <p14:tracePt t="5898" x="11063288" y="3827463"/>
          <p14:tracePt t="5906" x="11242675" y="3935413"/>
          <p14:tracePt t="5914" x="11422063" y="4078288"/>
          <p14:tracePt t="5922" x="11518900" y="4162425"/>
          <p14:tracePt t="5930" x="11553825" y="4246563"/>
          <p14:tracePt t="5938" x="11566525" y="4330700"/>
          <p14:tracePt t="5946" x="11566525" y="4425950"/>
          <p14:tracePt t="5953" x="11566525" y="4568825"/>
          <p14:tracePt t="5962" x="11458575" y="4713288"/>
          <p14:tracePt t="5970" x="11279188" y="4976813"/>
          <p14:tracePt t="5978" x="10980738" y="5286375"/>
          <p14:tracePt t="5987" x="10669588" y="5597525"/>
          <p14:tracePt t="5994" x="10261600" y="5956300"/>
          <p14:tracePt t="6002" x="9867900" y="6267450"/>
          <p14:tracePt t="6010" x="9424988" y="6530975"/>
          <p14:tracePt t="6018" x="8886825" y="6770688"/>
          <p14:tracePt t="6027" x="8420100" y="6985000"/>
          <p14:tracePt t="6034" x="7858125" y="7224713"/>
          <p14:tracePt t="6044" x="7415213" y="7416800"/>
          <p14:tracePt t="6050" x="7045325" y="7583488"/>
          <p14:tracePt t="6058" x="6805613" y="7715250"/>
          <p14:tracePt t="6066" x="6589713" y="7810500"/>
          <p14:tracePt t="6074" x="6459538" y="7870825"/>
          <p14:tracePt t="6082" x="6362700" y="7942263"/>
          <p14:tracePt t="6090" x="6254750" y="7978775"/>
          <p14:tracePt t="6097" x="6111875" y="7989888"/>
          <p14:tracePt t="6106" x="5992813" y="7989888"/>
          <p14:tracePt t="6114" x="5884863" y="7989888"/>
          <p14:tracePt t="6122" x="5740400" y="7954963"/>
          <p14:tracePt t="6130" x="5586413" y="7894638"/>
          <p14:tracePt t="6139" x="5407025" y="7847013"/>
          <p14:tracePt t="6146" x="5251450" y="7810500"/>
          <p14:tracePt t="6154" x="5106988" y="7799388"/>
          <p14:tracePt t="6162" x="4975225" y="7786688"/>
          <p14:tracePt t="6170" x="4843463" y="7786688"/>
          <p14:tracePt t="6178" x="4748213" y="7786688"/>
          <p14:tracePt t="6186" x="4640263" y="7786688"/>
          <p14:tracePt t="6194" x="4592638" y="7786688"/>
          <p14:tracePt t="6202" x="4521200" y="7799388"/>
          <p14:tracePt t="6210" x="4473575" y="7810500"/>
          <p14:tracePt t="6218" x="4437063" y="7810500"/>
          <p14:tracePt t="6227" x="4425950" y="7810500"/>
          <p14:tracePt t="6234" x="4389438" y="7810500"/>
          <p14:tracePt t="6244" x="4378325" y="7810500"/>
          <p14:tracePt t="6250" x="4341813" y="7810500"/>
          <p14:tracePt t="6258" x="4294188" y="7810500"/>
          <p14:tracePt t="6266" x="4222750" y="7810500"/>
          <p14:tracePt t="6274" x="4162425" y="7810500"/>
          <p14:tracePt t="6283" x="4067175" y="7823200"/>
          <p14:tracePt t="6290" x="4006850" y="7834313"/>
          <p14:tracePt t="6298" x="3911600" y="7870825"/>
          <p14:tracePt t="6306" x="3814763" y="7918450"/>
          <p14:tracePt t="6313" x="3695700" y="7954963"/>
          <p14:tracePt t="6322" x="3563938" y="7989888"/>
          <p14:tracePt t="6330" x="3432175" y="8037513"/>
          <p14:tracePt t="6338" x="3325813" y="8050213"/>
          <p14:tracePt t="6346" x="3194050" y="8062913"/>
          <p14:tracePt t="6354" x="3109913" y="8062913"/>
          <p14:tracePt t="6362" x="3025775" y="8062913"/>
          <p14:tracePt t="6370" x="2978150" y="8062913"/>
          <p14:tracePt t="6378" x="2930525" y="8037513"/>
          <p14:tracePt t="6386" x="2906713" y="8026400"/>
          <p14:tracePt t="6394" x="2882900" y="8026400"/>
          <p14:tracePt t="6402" x="2870200" y="8026400"/>
          <p14:tracePt t="6418" x="2859088" y="8026400"/>
          <p14:tracePt t="6434" x="2835275" y="8026400"/>
          <p14:tracePt t="6444" x="2822575" y="8026400"/>
          <p14:tracePt t="6450" x="2798763" y="8050213"/>
          <p14:tracePt t="6458" x="2738438" y="8062913"/>
          <p14:tracePt t="6466" x="2703513" y="8097838"/>
          <p14:tracePt t="6474" x="2679700" y="8110538"/>
          <p14:tracePt t="6483" x="2655888" y="8121650"/>
          <p14:tracePt t="6562" x="2655888" y="8134350"/>
          <p14:tracePt t="6586" x="2655888" y="8169275"/>
          <p14:tracePt t="6730" x="2667000" y="8169275"/>
          <p14:tracePt t="6738" x="2679700" y="8181975"/>
          <p14:tracePt t="6745" x="2690813" y="8193088"/>
          <p14:tracePt t="6762" x="2703513" y="8205788"/>
          <p14:tracePt t="6778" x="2727325" y="8242300"/>
          <p14:tracePt t="6794" x="2738438" y="8253413"/>
          <p14:tracePt t="6818" x="2738438" y="8266113"/>
          <p14:tracePt t="6826" x="2751138" y="8277225"/>
          <p14:tracePt t="6866" x="2762250" y="8277225"/>
          <p14:tracePt t="6874" x="2762250" y="8289925"/>
          <p14:tracePt t="6882" x="2774950" y="8289925"/>
          <p14:tracePt t="6890" x="2774950" y="8301038"/>
          <p14:tracePt t="6898" x="2787650" y="8301038"/>
          <p14:tracePt t="6978" x="2798763" y="8301038"/>
          <p14:tracePt t="6994" x="2811463" y="8301038"/>
          <p14:tracePt t="7002" x="2835275" y="8301038"/>
          <p14:tracePt t="7018" x="2859088" y="8301038"/>
          <p14:tracePt t="7034" x="2870200" y="8301038"/>
          <p14:tracePt t="7043" x="2882900" y="8301038"/>
          <p14:tracePt t="7050" x="2894013" y="8301038"/>
          <p14:tracePt t="7074" x="2906713" y="8301038"/>
          <p14:tracePt t="7083" x="2917825" y="8301038"/>
          <p14:tracePt t="7090" x="2930525" y="8301038"/>
          <p14:tracePt t="7114" x="2941638" y="8301038"/>
          <p14:tracePt t="7130" x="2954338" y="8313738"/>
          <p14:tracePt t="7138" x="2967038" y="8313738"/>
          <p14:tracePt t="7202" x="2978150" y="8313738"/>
          <p14:tracePt t="7363" x="2990850" y="8313738"/>
          <p14:tracePt t="7378" x="3001963" y="8313738"/>
          <p14:tracePt t="7394" x="3014663" y="8324850"/>
          <p14:tracePt t="7418" x="3025775" y="8324850"/>
          <p14:tracePt t="7425" x="3038475" y="8324850"/>
          <p14:tracePt t="7434" x="3049588" y="8324850"/>
          <p14:tracePt t="7450" x="3062288" y="8324850"/>
          <p14:tracePt t="7459" x="3073400" y="8324850"/>
          <p14:tracePt t="7466" x="3086100" y="8324850"/>
          <p14:tracePt t="7474" x="3097213" y="8324850"/>
          <p14:tracePt t="7483" x="3109913" y="8324850"/>
          <p14:tracePt t="7490" x="3121025" y="8324850"/>
          <p14:tracePt t="7498" x="3146425" y="8324850"/>
          <p14:tracePt t="7514" x="3157538" y="8324850"/>
          <p14:tracePt t="7578" x="3181350" y="8324850"/>
          <p14:tracePt t="7602" x="3194050" y="8324850"/>
          <p14:tracePt t="7610" x="3217863" y="8324850"/>
          <p14:tracePt t="7618" x="3241675" y="8324850"/>
          <p14:tracePt t="7626" x="3265488" y="8324850"/>
          <p14:tracePt t="7634" x="3313113" y="8324850"/>
          <p14:tracePt t="7644" x="3360738" y="8324850"/>
          <p14:tracePt t="7650" x="3421063" y="8324850"/>
          <p14:tracePt t="7660" x="3492500" y="8324850"/>
          <p14:tracePt t="7666" x="3576638" y="8324850"/>
          <p14:tracePt t="7674" x="3624263" y="8324850"/>
          <p14:tracePt t="7681" x="3648075" y="8324850"/>
          <p14:tracePt t="7690" x="3708400" y="8324850"/>
          <p14:tracePt t="7714" x="3719513" y="8324850"/>
          <p14:tracePt t="7946" x="3732213" y="8324850"/>
          <p14:tracePt t="8002" x="3743325" y="83248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35289" y="5388913"/>
            <a:ext cx="9176005" cy="3706342"/>
            <a:chOff x="6635289" y="5388913"/>
            <a:chExt cx="9176005" cy="37063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5289" y="5388913"/>
              <a:ext cx="9176005" cy="37063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07897" y="2148425"/>
            <a:ext cx="11787787" cy="2378368"/>
            <a:chOff x="4907897" y="2148425"/>
            <a:chExt cx="11787787" cy="23783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07897" y="2148425"/>
              <a:ext cx="11787787" cy="23783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9289" y="3096273"/>
            <a:ext cx="3457575" cy="2006750"/>
            <a:chOff x="459289" y="3096273"/>
            <a:chExt cx="3457575" cy="20067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289" y="3096273"/>
              <a:ext cx="3457575" cy="20067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440" y="1033850"/>
            <a:ext cx="1313952" cy="12698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16401471" y="2191111"/>
            <a:ext cx="1094271" cy="6736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5786" y="1269165"/>
            <a:ext cx="2557172" cy="7479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53791" y="1818239"/>
            <a:ext cx="1425645" cy="4571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54171" y="2713121"/>
            <a:ext cx="1721418" cy="136230"/>
            <a:chOff x="3554171" y="2713121"/>
            <a:chExt cx="1721418" cy="1362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820000">
              <a:off x="3554171" y="2713121"/>
              <a:ext cx="1721418" cy="1362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25910" y="4638206"/>
            <a:ext cx="1299680" cy="103974"/>
            <a:chOff x="3725910" y="4638206"/>
            <a:chExt cx="1299680" cy="10397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840000">
              <a:off x="3725910" y="4638206"/>
              <a:ext cx="1299680" cy="1039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67739" y="4673177"/>
            <a:ext cx="1282810" cy="102625"/>
            <a:chOff x="15467739" y="4673177"/>
            <a:chExt cx="1282810" cy="1026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4820000">
              <a:off x="15467739" y="4673177"/>
              <a:ext cx="1282810" cy="1026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22537" y="4552469"/>
            <a:ext cx="8975662" cy="135224"/>
            <a:chOff x="6522537" y="4552469"/>
            <a:chExt cx="8975662" cy="1352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1340000">
              <a:off x="6522537" y="4552469"/>
              <a:ext cx="8975662" cy="1352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79131" y="6683513"/>
            <a:ext cx="838344" cy="1117141"/>
            <a:chOff x="7479131" y="6683513"/>
            <a:chExt cx="838344" cy="11171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79131" y="6683513"/>
              <a:ext cx="838344" cy="11171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12663" y="7242084"/>
            <a:ext cx="838344" cy="1117141"/>
            <a:chOff x="14212663" y="7242084"/>
            <a:chExt cx="838344" cy="111714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212663" y="7242084"/>
              <a:ext cx="838344" cy="1117141"/>
            </a:xfrm>
            <a:prstGeom prst="rect">
              <a:avLst/>
            </a:prstGeom>
          </p:spPr>
        </p:pic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53F1042D-FCA8-49A8-B048-8919270E3E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85"/>
    </mc:Choice>
    <mc:Fallback>
      <p:transition spd="slow" advTm="11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0" x="3790950" y="8324850"/>
          <p14:tracePt t="417" x="3863975" y="8324850"/>
          <p14:tracePt t="425" x="3946525" y="8324850"/>
          <p14:tracePt t="433" x="3994150" y="8348663"/>
          <p14:tracePt t="441" x="4054475" y="8361363"/>
          <p14:tracePt t="449" x="4090988" y="8361363"/>
          <p14:tracePt t="457" x="4102100" y="8361363"/>
          <p14:tracePt t="466" x="4114800" y="8372475"/>
          <p14:tracePt t="473" x="4125913" y="8372475"/>
          <p14:tracePt t="489" x="4125913" y="8385175"/>
          <p14:tracePt t="754" x="4162425" y="8385175"/>
          <p14:tracePt t="762" x="4198938" y="8385175"/>
          <p14:tracePt t="769" x="4233863" y="8385175"/>
          <p14:tracePt t="777" x="4246563" y="8385175"/>
          <p14:tracePt t="786" x="4281488" y="8385175"/>
          <p14:tracePt t="793" x="4294188" y="8372475"/>
          <p14:tracePt t="802" x="4318000" y="8348663"/>
          <p14:tracePt t="810" x="4352925" y="8324850"/>
          <p14:tracePt t="817" x="4437063" y="8216900"/>
          <p14:tracePt t="825" x="4568825" y="8074025"/>
          <p14:tracePt t="833" x="4795838" y="7751763"/>
          <p14:tracePt t="841" x="5035550" y="7308850"/>
          <p14:tracePt t="849" x="5334000" y="6638925"/>
          <p14:tracePt t="857" x="5573713" y="6016625"/>
          <p14:tracePt t="866" x="5705475" y="5441950"/>
          <p14:tracePt t="873" x="5861050" y="4987925"/>
          <p14:tracePt t="882" x="5872163" y="4868863"/>
          <p14:tracePt t="889" x="5884863" y="4821238"/>
          <p14:tracePt t="906" x="5895975" y="4737100"/>
          <p14:tracePt t="913" x="5919788" y="4676775"/>
          <p14:tracePt t="923" x="5919788" y="4629150"/>
          <p14:tracePt t="930" x="5919788" y="4581525"/>
          <p14:tracePt t="939" x="5919788" y="4533900"/>
          <p14:tracePt t="945" x="5919788" y="4473575"/>
          <p14:tracePt t="953" x="5919788" y="4425950"/>
          <p14:tracePt t="962" x="5919788" y="4378325"/>
          <p14:tracePt t="970" x="5908675" y="4318000"/>
          <p14:tracePt t="977" x="5895975" y="4306888"/>
          <p14:tracePt t="985" x="5872163" y="4257675"/>
          <p14:tracePt t="993" x="5861050" y="4222750"/>
          <p14:tracePt t="1002" x="5848350" y="4186238"/>
          <p14:tracePt t="1010" x="5813425" y="4114800"/>
          <p14:tracePt t="1017" x="5800725" y="4030663"/>
          <p14:tracePt t="1025" x="5753100" y="3911600"/>
          <p14:tracePt t="1033" x="5740400" y="3803650"/>
          <p14:tracePt t="1041" x="5681663" y="3684588"/>
          <p14:tracePt t="1049" x="5657850" y="3600450"/>
          <p14:tracePt t="1057" x="5621338" y="3516313"/>
          <p14:tracePt t="1065" x="5621338" y="3481388"/>
          <p14:tracePt t="1073" x="5610225" y="3468688"/>
          <p14:tracePt t="1578" x="5610225" y="3457575"/>
          <p14:tracePt t="3242" x="5645150" y="3457575"/>
          <p14:tracePt t="3250" x="5681663" y="3468688"/>
          <p14:tracePt t="3257" x="5729288" y="3481388"/>
          <p14:tracePt t="3265" x="5765800" y="3505200"/>
          <p14:tracePt t="3273" x="5800725" y="3505200"/>
          <p14:tracePt t="3282" x="5824538" y="3516313"/>
          <p14:tracePt t="3289" x="5872163" y="3529013"/>
          <p14:tracePt t="3298" x="5919788" y="3552825"/>
          <p14:tracePt t="3305" x="5956300" y="3552825"/>
          <p14:tracePt t="3313" x="5992813" y="3552825"/>
          <p14:tracePt t="3322" x="6003925" y="3552825"/>
          <p14:tracePt t="3329" x="6027738" y="3552825"/>
          <p14:tracePt t="3338" x="6040438" y="3552825"/>
          <p14:tracePt t="3370" x="6051550" y="3552825"/>
          <p14:tracePt t="3385" x="6064250" y="3552825"/>
          <p14:tracePt t="3402" x="6075363" y="3552825"/>
          <p14:tracePt t="3441" x="6088063" y="3552825"/>
          <p14:tracePt t="3465" x="6100763" y="3552825"/>
          <p14:tracePt t="3521" x="6111875" y="3552825"/>
          <p14:tracePt t="3793" x="6111875" y="3540125"/>
          <p14:tracePt t="3802" x="6135688" y="3529013"/>
          <p14:tracePt t="3809" x="6159500" y="3516313"/>
          <p14:tracePt t="3817" x="6207125" y="3505200"/>
          <p14:tracePt t="3826" x="6254750" y="3468688"/>
          <p14:tracePt t="3833" x="6315075" y="3457575"/>
          <p14:tracePt t="3841" x="6362700" y="3444875"/>
          <p14:tracePt t="3849" x="6423025" y="3408363"/>
          <p14:tracePt t="3857" x="6470650" y="3397250"/>
          <p14:tracePt t="3865" x="6507163" y="3384550"/>
          <p14:tracePt t="3873" x="6554788" y="3360738"/>
          <p14:tracePt t="3888" x="6578600" y="3349625"/>
          <p14:tracePt t="3897" x="6613525" y="3336925"/>
          <p14:tracePt t="4097" x="6589713" y="3360738"/>
          <p14:tracePt t="4105" x="6554788" y="3397250"/>
          <p14:tracePt t="4113" x="6530975" y="3421063"/>
          <p14:tracePt t="4121" x="6494463" y="3457575"/>
          <p14:tracePt t="4129" x="6446838" y="3505200"/>
          <p14:tracePt t="4138" x="6423025" y="3529013"/>
          <p14:tracePt t="4145" x="6375400" y="3576638"/>
          <p14:tracePt t="4153" x="6338888" y="3636963"/>
          <p14:tracePt t="4161" x="6291263" y="3671888"/>
          <p14:tracePt t="4169" x="6243638" y="3719513"/>
          <p14:tracePt t="4177" x="6207125" y="3756025"/>
          <p14:tracePt t="4185" x="6148388" y="3816350"/>
          <p14:tracePt t="4193" x="6100763" y="3863975"/>
          <p14:tracePt t="4201" x="6027738" y="3911600"/>
          <p14:tracePt t="4209" x="5992813" y="3948113"/>
          <p14:tracePt t="4217" x="5932488" y="3971925"/>
          <p14:tracePt t="4225" x="5908675" y="3995738"/>
          <p14:tracePt t="4233" x="5872163" y="4019550"/>
          <p14:tracePt t="4241" x="5848350" y="4043363"/>
          <p14:tracePt t="4249" x="5837238" y="4043363"/>
          <p14:tracePt t="4257" x="5813425" y="4067175"/>
          <p14:tracePt t="4265" x="5776913" y="4102100"/>
          <p14:tracePt t="4274" x="5765800" y="4127500"/>
          <p14:tracePt t="4281" x="5729288" y="4151313"/>
          <p14:tracePt t="4290" x="5692775" y="4175125"/>
          <p14:tracePt t="4297" x="5668963" y="4198938"/>
          <p14:tracePt t="4305" x="5645150" y="4210050"/>
          <p14:tracePt t="4313" x="5634038" y="4233863"/>
          <p14:tracePt t="4321" x="5621338" y="4233863"/>
          <p14:tracePt t="4338" x="5621338" y="4246563"/>
          <p14:tracePt t="4345" x="5597525" y="4257675"/>
          <p14:tracePt t="4353" x="5586413" y="4257675"/>
          <p14:tracePt t="4361" x="5561013" y="4270375"/>
          <p14:tracePt t="4369" x="5537200" y="4270375"/>
          <p14:tracePt t="4377" x="5526088" y="4270375"/>
          <p14:tracePt t="4385" x="5502275" y="4270375"/>
          <p14:tracePt t="4449" x="5489575" y="4270375"/>
          <p14:tracePt t="4473" x="5489575" y="4294188"/>
          <p14:tracePt t="4481" x="5513388" y="4294188"/>
          <p14:tracePt t="4489" x="5561013" y="4294188"/>
          <p14:tracePt t="4497" x="5610225" y="4306888"/>
          <p14:tracePt t="4505" x="5634038" y="4306888"/>
          <p14:tracePt t="4513" x="5668963" y="4306888"/>
          <p14:tracePt t="4521" x="5692775" y="4318000"/>
          <p14:tracePt t="4529" x="5716588" y="4318000"/>
          <p14:tracePt t="4538" x="5729288" y="4318000"/>
          <p14:tracePt t="4553" x="5753100" y="4330700"/>
          <p14:tracePt t="4625" x="5765800" y="4330700"/>
          <p14:tracePt t="4633" x="5776913" y="4330700"/>
          <p14:tracePt t="4641" x="5789613" y="4330700"/>
          <p14:tracePt t="4665" x="5800725" y="4330700"/>
          <p14:tracePt t="4753" x="5813425" y="4330700"/>
          <p14:tracePt t="4786" x="5824538" y="4330700"/>
          <p14:tracePt t="5474" x="5813425" y="4330700"/>
          <p14:tracePt t="5481" x="5789613" y="4330700"/>
          <p14:tracePt t="5489" x="5776913" y="4341813"/>
          <p14:tracePt t="5497" x="5753100" y="4341813"/>
          <p14:tracePt t="5505" x="5729288" y="4354513"/>
          <p14:tracePt t="5513" x="5705475" y="4354513"/>
          <p14:tracePt t="5521" x="5681663" y="4354513"/>
          <p14:tracePt t="5530" x="5645150" y="4365625"/>
          <p14:tracePt t="5538" x="5634038" y="4389438"/>
          <p14:tracePt t="5633" x="5645150" y="4389438"/>
          <p14:tracePt t="5641" x="5657850" y="4389438"/>
          <p14:tracePt t="5649" x="5705475" y="4389438"/>
          <p14:tracePt t="5657" x="5753100" y="4389438"/>
          <p14:tracePt t="5665" x="5789613" y="4389438"/>
          <p14:tracePt t="5673" x="5861050" y="4402138"/>
          <p14:tracePt t="5681" x="5895975" y="4402138"/>
          <p14:tracePt t="5689" x="5932488" y="4413250"/>
          <p14:tracePt t="5697" x="6003925" y="4425950"/>
          <p14:tracePt t="5705" x="6027738" y="4449763"/>
          <p14:tracePt t="5714" x="6075363" y="4449763"/>
          <p14:tracePt t="5721" x="6111875" y="4449763"/>
          <p14:tracePt t="5729" x="6148388" y="4449763"/>
          <p14:tracePt t="5738" x="6196013" y="4449763"/>
          <p14:tracePt t="5745" x="6291263" y="4449763"/>
          <p14:tracePt t="5755" x="6351588" y="4449763"/>
          <p14:tracePt t="5761" x="6446838" y="4449763"/>
          <p14:tracePt t="5770" x="6542088" y="4449763"/>
          <p14:tracePt t="5777" x="6662738" y="4449763"/>
          <p14:tracePt t="5785" x="6769100" y="4449763"/>
          <p14:tracePt t="5793" x="6900863" y="4449763"/>
          <p14:tracePt t="5802" x="7021513" y="4449763"/>
          <p14:tracePt t="5809" x="7153275" y="4449763"/>
          <p14:tracePt t="5817" x="7296150" y="4449763"/>
          <p14:tracePt t="5825" x="7427913" y="4462463"/>
          <p14:tracePt t="5833" x="7546975" y="4497388"/>
          <p14:tracePt t="5841" x="7678738" y="4510088"/>
          <p14:tracePt t="5849" x="7847013" y="4533900"/>
          <p14:tracePt t="5857" x="8026400" y="4557713"/>
          <p14:tracePt t="5865" x="8229600" y="4568825"/>
          <p14:tracePt t="5873" x="8467725" y="4605338"/>
          <p14:tracePt t="5882" x="8815388" y="4641850"/>
          <p14:tracePt t="5890" x="9185275" y="4689475"/>
          <p14:tracePt t="5897" x="9567863" y="4689475"/>
          <p14:tracePt t="5905" x="10094913" y="4700588"/>
          <p14:tracePt t="5913" x="10466388" y="4748213"/>
          <p14:tracePt t="5921" x="10883900" y="4748213"/>
          <p14:tracePt t="5930" x="11218863" y="4748213"/>
          <p14:tracePt t="5938" x="11482388" y="4748213"/>
          <p14:tracePt t="5945" x="11733213" y="4748213"/>
          <p14:tracePt t="5954" x="11972925" y="4748213"/>
          <p14:tracePt t="5962" x="12199938" y="4748213"/>
          <p14:tracePt t="5970" x="12463463" y="4748213"/>
          <p14:tracePt t="5978" x="12822238" y="4748213"/>
          <p14:tracePt t="5986" x="13204825" y="4748213"/>
          <p14:tracePt t="5993" x="13600113" y="4748213"/>
          <p14:tracePt t="6002" x="13958888" y="4748213"/>
          <p14:tracePt t="6010" x="14244638" y="4748213"/>
          <p14:tracePt t="6017" x="14447838" y="4748213"/>
          <p14:tracePt t="6025" x="14603413" y="4748213"/>
          <p14:tracePt t="6033" x="14711363" y="4748213"/>
          <p14:tracePt t="6041" x="14843125" y="4748213"/>
          <p14:tracePt t="6049" x="14890750" y="4748213"/>
          <p14:tracePt t="6057" x="15011400" y="4748213"/>
          <p14:tracePt t="6065" x="15070138" y="4737100"/>
          <p14:tracePt t="6073" x="15166975" y="4724400"/>
          <p14:tracePt t="6082" x="15262225" y="4689475"/>
          <p14:tracePt t="6089" x="15357475" y="4652963"/>
          <p14:tracePt t="6097" x="15428913" y="4641850"/>
          <p14:tracePt t="6105" x="15452725" y="4629150"/>
          <p14:tracePt t="6313" x="15476538" y="4616450"/>
          <p14:tracePt t="6321" x="15500350" y="4581525"/>
          <p14:tracePt t="6329" x="15513050" y="4568825"/>
          <p14:tracePt t="6338" x="15549563" y="4545013"/>
          <p14:tracePt t="6345" x="15573375" y="4510088"/>
          <p14:tracePt t="6354" x="15621000" y="4473575"/>
          <p14:tracePt t="6362" x="15621000" y="4437063"/>
          <p14:tracePt t="6370" x="15668625" y="4389438"/>
          <p14:tracePt t="6377" x="15681325" y="4341813"/>
          <p14:tracePt t="6386" x="15716250" y="4281488"/>
          <p14:tracePt t="6393" x="15716250" y="4233863"/>
          <p14:tracePt t="6401" x="15763875" y="4127500"/>
          <p14:tracePt t="6409" x="15776575" y="4043363"/>
          <p14:tracePt t="6417" x="15800388" y="3948113"/>
          <p14:tracePt t="6425" x="15824200" y="3816350"/>
          <p14:tracePt t="6433" x="15824200" y="3792538"/>
          <p14:tracePt t="6441" x="15824200" y="3743325"/>
          <p14:tracePt t="6449" x="15824200" y="3719513"/>
          <p14:tracePt t="6457" x="15824200" y="3684588"/>
          <p14:tracePt t="6465" x="15824200" y="3671888"/>
          <p14:tracePt t="6473" x="15824200" y="3648075"/>
          <p14:tracePt t="6483" x="15811500" y="3624263"/>
          <p14:tracePt t="6489" x="15787688" y="3613150"/>
          <p14:tracePt t="6497" x="15716250" y="3563938"/>
          <p14:tracePt t="6506" x="15597188" y="3529013"/>
          <p14:tracePt t="6513" x="15441613" y="3444875"/>
          <p14:tracePt t="6521" x="15214600" y="3360738"/>
          <p14:tracePt t="6529" x="14974888" y="3278188"/>
          <p14:tracePt t="6538" x="14819313" y="3194050"/>
          <p14:tracePt t="6546" x="14663738" y="3109913"/>
          <p14:tracePt t="6554" x="14568488" y="3038475"/>
          <p14:tracePt t="6562" x="14473238" y="2990850"/>
          <p14:tracePt t="6569" x="14389100" y="2954338"/>
          <p14:tracePt t="6578" x="14341475" y="2930525"/>
          <p14:tracePt t="6585" x="14281150" y="2919413"/>
          <p14:tracePt t="6593" x="14220825" y="2919413"/>
          <p14:tracePt t="6602" x="14138275" y="2894013"/>
          <p14:tracePt t="6610" x="14041438" y="2894013"/>
          <p14:tracePt t="6617" x="13922375" y="2894013"/>
          <p14:tracePt t="6625" x="13730288" y="2894013"/>
          <p14:tracePt t="6633" x="13539788" y="2894013"/>
          <p14:tracePt t="6642" x="13300075" y="2882900"/>
          <p14:tracePt t="6649" x="13085763" y="2859088"/>
          <p14:tracePt t="6657" x="12846050" y="2822575"/>
          <p14:tracePt t="6665" x="12714288" y="2798763"/>
          <p14:tracePt t="6673" x="12619038" y="2798763"/>
          <p14:tracePt t="6681" x="12534900" y="2787650"/>
          <p14:tracePt t="6689" x="12450763" y="2763838"/>
          <p14:tracePt t="6697" x="12368213" y="2751138"/>
          <p14:tracePt t="6705" x="12247563" y="2738438"/>
          <p14:tracePt t="6713" x="12187238" y="2738438"/>
          <p14:tracePt t="6722" x="12057063" y="2738438"/>
          <p14:tracePt t="6729" x="11901488" y="2738438"/>
          <p14:tracePt t="6738" x="11709400" y="2738438"/>
          <p14:tracePt t="6745" x="11445875" y="2738438"/>
          <p14:tracePt t="6755" x="11123613" y="2738438"/>
          <p14:tracePt t="6762" x="10860088" y="2738438"/>
          <p14:tracePt t="6769" x="10596563" y="2738438"/>
          <p14:tracePt t="6777" x="10369550" y="2738438"/>
          <p14:tracePt t="6785" x="10071100" y="2738438"/>
          <p14:tracePt t="6793" x="9879013" y="2738438"/>
          <p14:tracePt t="6801" x="9675813" y="2738438"/>
          <p14:tracePt t="6809" x="9520238" y="2738438"/>
          <p14:tracePt t="6817" x="9340850" y="2690813"/>
          <p14:tracePt t="6825" x="9126538" y="2667000"/>
          <p14:tracePt t="6833" x="8899525" y="2667000"/>
          <p14:tracePt t="6841" x="8659813" y="2667000"/>
          <p14:tracePt t="6849" x="8467725" y="2667000"/>
          <p14:tracePt t="6857" x="8240713" y="2667000"/>
          <p14:tracePt t="6865" x="8013700" y="2667000"/>
          <p14:tracePt t="6873" x="7810500" y="2667000"/>
          <p14:tracePt t="6888" x="7583488" y="2667000"/>
          <p14:tracePt t="6889" x="7404100" y="2667000"/>
          <p14:tracePt t="6898" x="7235825" y="2667000"/>
          <p14:tracePt t="6905" x="7092950" y="2643188"/>
          <p14:tracePt t="6913" x="6961188" y="2643188"/>
          <p14:tracePt t="6921" x="6853238" y="2643188"/>
          <p14:tracePt t="6929" x="6757988" y="2643188"/>
          <p14:tracePt t="6938" x="6638925" y="2643188"/>
          <p14:tracePt t="6945" x="6530975" y="2643188"/>
          <p14:tracePt t="6954" x="6423025" y="2643188"/>
          <p14:tracePt t="6962" x="6338888" y="2643188"/>
          <p14:tracePt t="6971" x="6207125" y="2643188"/>
          <p14:tracePt t="6978" x="6111875" y="2643188"/>
          <p14:tracePt t="6985" x="6040438" y="2643188"/>
          <p14:tracePt t="6993" x="5992813" y="2643188"/>
          <p14:tracePt t="7004" x="5908675" y="2643188"/>
          <p14:tracePt t="7009" x="5837238" y="2643188"/>
          <p14:tracePt t="7017" x="5789613" y="2643188"/>
          <p14:tracePt t="7026" x="5740400" y="2667000"/>
          <p14:tracePt t="7033" x="5668963" y="2690813"/>
          <p14:tracePt t="7042" x="5634038" y="2690813"/>
          <p14:tracePt t="7049" x="5586413" y="2703513"/>
          <p14:tracePt t="7057" x="5537200" y="2727325"/>
          <p14:tracePt t="7065" x="5526088" y="2738438"/>
          <p14:tracePt t="7073" x="5478463" y="2774950"/>
          <p14:tracePt t="7081" x="5465763" y="2774950"/>
          <p14:tracePt t="7089" x="5430838" y="2798763"/>
          <p14:tracePt t="7097" x="5418138" y="2811463"/>
          <p14:tracePt t="7106" x="5394325" y="2835275"/>
          <p14:tracePt t="7113" x="5370513" y="2870200"/>
          <p14:tracePt t="7121" x="5346700" y="2906713"/>
          <p14:tracePt t="7129" x="5334000" y="2919413"/>
          <p14:tracePt t="7138" x="5310188" y="2943225"/>
          <p14:tracePt t="7145" x="5286375" y="3001963"/>
          <p14:tracePt t="7154" x="5275263" y="3073400"/>
          <p14:tracePt t="7162" x="5251450" y="3122613"/>
          <p14:tracePt t="7171" x="5238750" y="3194050"/>
          <p14:tracePt t="7177" x="5227638" y="3302000"/>
          <p14:tracePt t="7185" x="5227638" y="3408363"/>
          <p14:tracePt t="7193" x="5227638" y="3492500"/>
          <p14:tracePt t="7202" x="5227638" y="3587750"/>
          <p14:tracePt t="7209" x="5227638" y="3660775"/>
          <p14:tracePt t="7217" x="5227638" y="3719513"/>
          <p14:tracePt t="7225" x="5251450" y="3816350"/>
          <p14:tracePt t="7233" x="5262563" y="3887788"/>
          <p14:tracePt t="7242" x="5299075" y="3959225"/>
          <p14:tracePt t="7249" x="5310188" y="3995738"/>
          <p14:tracePt t="7257" x="5334000" y="4030663"/>
          <p14:tracePt t="7265" x="5346700" y="4054475"/>
          <p14:tracePt t="7273" x="5357813" y="4054475"/>
          <p14:tracePt t="7282" x="5357813" y="4067175"/>
          <p14:tracePt t="7345" x="5370513" y="4078288"/>
          <p14:tracePt t="7417" x="5381625" y="4078288"/>
          <p14:tracePt t="7474" x="5394325" y="4067175"/>
          <p14:tracePt t="7705" x="5418138" y="4067175"/>
          <p14:tracePt t="7714" x="5430838" y="4067175"/>
          <p14:tracePt t="7721" x="5441950" y="4078288"/>
          <p14:tracePt t="7729" x="5454650" y="4090988"/>
          <p14:tracePt t="7738" x="5502275" y="4102100"/>
          <p14:tracePt t="7745" x="5561013" y="4138613"/>
          <p14:tracePt t="7754" x="5634038" y="4138613"/>
          <p14:tracePt t="7762" x="5740400" y="4186238"/>
          <p14:tracePt t="7771" x="5895975" y="4222750"/>
          <p14:tracePt t="7778" x="6075363" y="4270375"/>
          <p14:tracePt t="7785" x="6280150" y="4330700"/>
          <p14:tracePt t="7794" x="6650038" y="4365625"/>
          <p14:tracePt t="7801" x="7032625" y="4449763"/>
          <p14:tracePt t="7809" x="7427913" y="4486275"/>
          <p14:tracePt t="7817" x="7905750" y="4568825"/>
          <p14:tracePt t="7826" x="8443913" y="4641850"/>
          <p14:tracePt t="7833" x="8874125" y="4700588"/>
          <p14:tracePt t="7842" x="9377363" y="4772025"/>
          <p14:tracePt t="7849" x="9867900" y="4772025"/>
          <p14:tracePt t="7857" x="10358438" y="4772025"/>
          <p14:tracePt t="7865" x="10775950" y="4772025"/>
          <p14:tracePt t="7873" x="11134725" y="4772025"/>
          <p14:tracePt t="7882" x="11493500" y="4784725"/>
          <p14:tracePt t="7889" x="11757025" y="4784725"/>
          <p14:tracePt t="7905" x="12223750" y="4784725"/>
          <p14:tracePt t="7913" x="12450763" y="4784725"/>
          <p14:tracePt t="7922" x="12677775" y="4784725"/>
          <p14:tracePt t="7929" x="12869863" y="4784725"/>
          <p14:tracePt t="7938" x="13049250" y="4784725"/>
          <p14:tracePt t="7945" x="13215938" y="4784725"/>
          <p14:tracePt t="7954" x="13384213" y="4784725"/>
          <p14:tracePt t="7962" x="13550900" y="4784725"/>
          <p14:tracePt t="7969" x="13682663" y="4784725"/>
          <p14:tracePt t="7978" x="13803313" y="4784725"/>
          <p14:tracePt t="7986" x="13958888" y="4760913"/>
          <p14:tracePt t="7993" x="14077950" y="4748213"/>
          <p14:tracePt t="8002" x="14197013" y="4748213"/>
          <p14:tracePt t="8009" x="14293850" y="4748213"/>
          <p14:tracePt t="8017" x="14365288" y="4748213"/>
          <p14:tracePt t="8025" x="14436725" y="4748213"/>
          <p14:tracePt t="8033" x="14473238" y="4748213"/>
          <p14:tracePt t="8042" x="14508163" y="4748213"/>
          <p14:tracePt t="8049" x="14544675" y="4748213"/>
          <p14:tracePt t="8065" x="14568488" y="4748213"/>
          <p14:tracePt t="8073" x="14592300" y="4748213"/>
          <p14:tracePt t="8082" x="14603413" y="4737100"/>
          <p14:tracePt t="8089" x="14616113" y="4737100"/>
          <p14:tracePt t="8097" x="14639925" y="4737100"/>
          <p14:tracePt t="8105" x="14663738" y="4737100"/>
          <p14:tracePt t="8121" x="14687550" y="4737100"/>
          <p14:tracePt t="8138" x="14700250" y="4724400"/>
          <p14:tracePt t="8354" x="14676438" y="4724400"/>
          <p14:tracePt t="8362" x="14663738" y="4724400"/>
          <p14:tracePt t="8810" x="14652625" y="4713288"/>
          <p14:tracePt t="8825" x="14652625" y="4689475"/>
          <p14:tracePt t="8953" x="14663738" y="4689475"/>
          <p14:tracePt t="8962" x="14663738" y="4700588"/>
          <p14:tracePt t="8971" x="14663738" y="4724400"/>
          <p14:tracePt t="8977" x="14663738" y="4772025"/>
          <p14:tracePt t="8985" x="14592300" y="4856163"/>
          <p14:tracePt t="8993" x="14520863" y="4951413"/>
          <p14:tracePt t="9002" x="14412913" y="5059363"/>
          <p14:tracePt t="9009" x="14293850" y="5156200"/>
          <p14:tracePt t="9018" x="14138275" y="5262563"/>
          <p14:tracePt t="9026" x="13874750" y="5430838"/>
          <p14:tracePt t="9033" x="13623925" y="5573713"/>
          <p14:tracePt t="9042" x="13384213" y="5670550"/>
          <p14:tracePt t="9049" x="13012738" y="5813425"/>
          <p14:tracePt t="9057" x="12619038" y="5992813"/>
          <p14:tracePt t="9065" x="12223750" y="6135688"/>
          <p14:tracePt t="9073" x="11674475" y="6243638"/>
          <p14:tracePt t="9082" x="11195050" y="6351588"/>
          <p14:tracePt t="9089" x="10728325" y="6399213"/>
          <p14:tracePt t="9097" x="10237788" y="6423025"/>
          <p14:tracePt t="9105" x="9844088" y="6423025"/>
          <p14:tracePt t="9113" x="9520238" y="6423025"/>
          <p14:tracePt t="9122" x="9234488" y="6423025"/>
          <p14:tracePt t="9129" x="9066213" y="6423025"/>
          <p14:tracePt t="9138" x="8958263" y="6423025"/>
          <p14:tracePt t="9145" x="8886825" y="6423025"/>
          <p14:tracePt t="9154" x="8850313" y="6411913"/>
          <p14:tracePt t="9209" x="8826500" y="6411913"/>
          <p14:tracePt t="9218" x="8815388" y="6411913"/>
          <p14:tracePt t="9225" x="8791575" y="6423025"/>
          <p14:tracePt t="9234" x="8755063" y="6459538"/>
          <p14:tracePt t="9241" x="8743950" y="6470650"/>
          <p14:tracePt t="9249" x="8720138" y="6494463"/>
          <p14:tracePt t="9257" x="8707438" y="6519863"/>
          <p14:tracePt t="9265" x="8683625" y="6554788"/>
          <p14:tracePt t="9274" x="8670925" y="6591300"/>
          <p14:tracePt t="9282" x="8623300" y="6662738"/>
          <p14:tracePt t="9289" x="8623300" y="6699250"/>
          <p14:tracePt t="9297" x="8612188" y="6757988"/>
          <p14:tracePt t="9305" x="8612188" y="6878638"/>
          <p14:tracePt t="9313" x="8599488" y="6950075"/>
          <p14:tracePt t="9321" x="8575675" y="7081838"/>
          <p14:tracePt t="9329" x="8564563" y="7200900"/>
          <p14:tracePt t="9337" x="8551863" y="7296150"/>
          <p14:tracePt t="9345" x="8540750" y="7356475"/>
          <p14:tracePt t="9354" x="8504238" y="7416800"/>
          <p14:tracePt t="9361" x="8480425" y="7440613"/>
          <p14:tracePt t="9370" x="8443913" y="7475538"/>
          <p14:tracePt t="9377" x="8372475" y="7499350"/>
          <p14:tracePt t="9385" x="8288338" y="7523163"/>
          <p14:tracePt t="9393" x="8156575" y="7548563"/>
          <p14:tracePt t="9402" x="8050213" y="7559675"/>
          <p14:tracePt t="9409" x="7929563" y="7583488"/>
          <p14:tracePt t="9417" x="7834313" y="7583488"/>
          <p14:tracePt t="9426" x="7726363" y="7596188"/>
          <p14:tracePt t="9433" x="7642225" y="7596188"/>
          <p14:tracePt t="9442" x="7559675" y="7596188"/>
          <p14:tracePt t="9450" x="7535863" y="7596188"/>
          <p14:tracePt t="9458" x="7512050" y="7596188"/>
          <p14:tracePt t="9465" x="7499350" y="7596188"/>
          <p14:tracePt t="9473" x="7475538" y="7596188"/>
          <p14:tracePt t="9482" x="7475538" y="7583488"/>
          <p14:tracePt t="9489" x="7462838" y="7559675"/>
          <p14:tracePt t="9497" x="7451725" y="7512050"/>
          <p14:tracePt t="9505" x="7451725" y="7451725"/>
          <p14:tracePt t="9513" x="7451725" y="7319963"/>
          <p14:tracePt t="9521" x="7451725" y="7177088"/>
          <p14:tracePt t="9529" x="7451725" y="7021513"/>
          <p14:tracePt t="9538" x="7451725" y="6913563"/>
          <p14:tracePt t="9545" x="7451725" y="6842125"/>
          <p14:tracePt t="9554" x="7451725" y="6818313"/>
          <p14:tracePt t="9562" x="7475538" y="6794500"/>
          <p14:tracePt t="9571" x="7486650" y="6770688"/>
          <p14:tracePt t="9577" x="7499350" y="6770688"/>
          <p14:tracePt t="9586" x="7523163" y="6746875"/>
          <p14:tracePt t="9593" x="7535863" y="6734175"/>
          <p14:tracePt t="9602" x="7583488" y="6699250"/>
          <p14:tracePt t="9609" x="7594600" y="6699250"/>
          <p14:tracePt t="9617" x="7642225" y="6673850"/>
          <p14:tracePt t="9625" x="7678738" y="6650038"/>
          <p14:tracePt t="9633" x="7715250" y="6650038"/>
          <p14:tracePt t="9642" x="7762875" y="6650038"/>
          <p14:tracePt t="9649" x="7797800" y="6650038"/>
          <p14:tracePt t="9657" x="7847013" y="6650038"/>
          <p14:tracePt t="9665" x="7894638" y="6650038"/>
          <p14:tracePt t="9673" x="7942263" y="6650038"/>
          <p14:tracePt t="9682" x="8001000" y="6650038"/>
          <p14:tracePt t="9690" x="8050213" y="6650038"/>
          <p14:tracePt t="9697" x="8121650" y="6650038"/>
          <p14:tracePt t="9705" x="8193088" y="6673850"/>
          <p14:tracePt t="9713" x="8288338" y="6699250"/>
          <p14:tracePt t="9721" x="8408988" y="6723063"/>
          <p14:tracePt t="9729" x="8551863" y="6734175"/>
          <p14:tracePt t="9737" x="8731250" y="6794500"/>
          <p14:tracePt t="9745" x="9018588" y="6829425"/>
          <p14:tracePt t="9754" x="9329738" y="6878638"/>
          <p14:tracePt t="9762" x="9879013" y="6902450"/>
          <p14:tracePt t="9771" x="10514013" y="6997700"/>
          <p14:tracePt t="9778" x="11231563" y="7021513"/>
          <p14:tracePt t="9785" x="11984038" y="7092950"/>
          <p14:tracePt t="9794" x="12738100" y="7140575"/>
          <p14:tracePt t="9801" x="13431838" y="7261225"/>
          <p14:tracePt t="9809" x="14006513" y="7356475"/>
          <p14:tracePt t="9817" x="14544675" y="7440613"/>
          <p14:tracePt t="9825" x="14832013" y="7499350"/>
          <p14:tracePt t="9833" x="15059025" y="7559675"/>
          <p14:tracePt t="9842" x="15130463" y="7572375"/>
          <p14:tracePt t="9849" x="15190788" y="7607300"/>
          <p14:tracePt t="9857" x="15214600" y="7607300"/>
          <p14:tracePt t="9865" x="15214600" y="7620000"/>
          <p14:tracePt t="9873" x="15225713" y="7620000"/>
          <p14:tracePt t="9889" x="15249525" y="7620000"/>
          <p14:tracePt t="9904" x="15273338" y="7620000"/>
          <p14:tracePt t="9905" x="15357475" y="7631113"/>
          <p14:tracePt t="9913" x="15489238" y="7631113"/>
          <p14:tracePt t="9921" x="15644813" y="7678738"/>
          <p14:tracePt t="9929" x="15848013" y="7739063"/>
          <p14:tracePt t="9937" x="15990888" y="7775575"/>
          <p14:tracePt t="9945" x="16135350" y="7823200"/>
          <p14:tracePt t="9954" x="16267113" y="7847013"/>
          <p14:tracePt t="9962" x="16349663" y="7870825"/>
          <p14:tracePt t="9970" x="16422688" y="7870825"/>
          <p14:tracePt t="9985" x="16433800" y="7870825"/>
          <p14:tracePt t="10001" x="16409988" y="7834313"/>
          <p14:tracePt t="10009" x="16314738" y="7810500"/>
          <p14:tracePt t="10017" x="16170275" y="7739063"/>
          <p14:tracePt t="10025" x="16051213" y="7715250"/>
          <p14:tracePt t="10033" x="15967075" y="7691438"/>
          <p14:tracePt t="10042" x="15860713" y="7667625"/>
          <p14:tracePt t="10049" x="15811500" y="7643813"/>
          <p14:tracePt t="10057" x="15752763" y="7631113"/>
          <p14:tracePt t="10065" x="15705138" y="7631113"/>
          <p14:tracePt t="10073" x="15692438" y="7631113"/>
          <p14:tracePt t="10082" x="15668625" y="7631113"/>
          <p14:tracePt t="10089" x="15597188" y="7596188"/>
          <p14:tracePt t="10097" x="15560675" y="7583488"/>
          <p14:tracePt t="10105" x="15500350" y="7559675"/>
          <p14:tracePt t="10113" x="15393988" y="7512050"/>
          <p14:tracePt t="10121" x="15297150" y="7475538"/>
          <p14:tracePt t="10129" x="15178088" y="7451725"/>
          <p14:tracePt t="10137" x="15082838" y="7416800"/>
          <p14:tracePt t="10145" x="15011400" y="7404100"/>
          <p14:tracePt t="10154" x="14938375" y="7392988"/>
          <p14:tracePt t="10162" x="14879638" y="7380288"/>
          <p14:tracePt t="10171" x="14832013" y="7380288"/>
          <p14:tracePt t="10177" x="14782800" y="7380288"/>
          <p14:tracePt t="10185" x="14735175" y="7380288"/>
          <p14:tracePt t="10193" x="14676438" y="7380288"/>
          <p14:tracePt t="10201" x="14627225" y="7380288"/>
          <p14:tracePt t="10210" x="14568488" y="7416800"/>
          <p14:tracePt t="10217" x="14508163" y="7464425"/>
          <p14:tracePt t="10226" x="14436725" y="7499350"/>
          <p14:tracePt t="10233" x="14365288" y="7548563"/>
          <p14:tracePt t="10242" x="14317663" y="7607300"/>
          <p14:tracePt t="10249" x="14257338" y="7667625"/>
          <p14:tracePt t="10258" x="14197013" y="7727950"/>
          <p14:tracePt t="10265" x="14149388" y="7762875"/>
          <p14:tracePt t="10273" x="14089063" y="7847013"/>
          <p14:tracePt t="10282" x="14054138" y="7894638"/>
          <p14:tracePt t="10289" x="14041438" y="7942263"/>
          <p14:tracePt t="10297" x="14006513" y="7978775"/>
          <p14:tracePt t="10305" x="13993813" y="8013700"/>
          <p14:tracePt t="10313" x="13982700" y="8026400"/>
          <p14:tracePt t="10321" x="13982700" y="8074025"/>
          <p14:tracePt t="10329" x="13982700" y="8110538"/>
          <p14:tracePt t="10337" x="13982700" y="8158163"/>
          <p14:tracePt t="10345" x="13982700" y="8193088"/>
          <p14:tracePt t="10354" x="13982700" y="8229600"/>
          <p14:tracePt t="10362" x="14006513" y="8277225"/>
          <p14:tracePt t="10371" x="14041438" y="8313738"/>
          <p14:tracePt t="10378" x="14077950" y="8361363"/>
          <p14:tracePt t="10386" x="14138275" y="8385175"/>
          <p14:tracePt t="10393" x="14185900" y="8408988"/>
          <p14:tracePt t="10402" x="14268450" y="8432800"/>
          <p14:tracePt t="10409" x="14341475" y="8432800"/>
          <p14:tracePt t="10417" x="14389100" y="8456613"/>
          <p14:tracePt t="10425" x="14460538" y="8456613"/>
          <p14:tracePt t="10433" x="14520863" y="8456613"/>
          <p14:tracePt t="10441" x="14568488" y="8456613"/>
          <p14:tracePt t="10449" x="14639925" y="8456613"/>
          <p14:tracePt t="10457" x="14700250" y="8408988"/>
          <p14:tracePt t="10465" x="14758988" y="8348663"/>
          <p14:tracePt t="10474" x="14819313" y="8301038"/>
          <p14:tracePt t="10482" x="14866938" y="8229600"/>
          <p14:tracePt t="10489" x="14903450" y="8134350"/>
          <p14:tracePt t="10497" x="14927263" y="8026400"/>
          <p14:tracePt t="10505" x="14962188" y="7907338"/>
          <p14:tracePt t="10513" x="14962188" y="7799388"/>
          <p14:tracePt t="10521" x="14962188" y="7667625"/>
          <p14:tracePt t="10529" x="14962188" y="7559675"/>
          <p14:tracePt t="10537" x="14962188" y="7464425"/>
          <p14:tracePt t="10545" x="14951075" y="7380288"/>
          <p14:tracePt t="10554" x="14938375" y="7308850"/>
          <p14:tracePt t="10562" x="14890750" y="7224713"/>
          <p14:tracePt t="10571" x="14855825" y="7164388"/>
          <p14:tracePt t="10577" x="14808200" y="7092950"/>
          <p14:tracePt t="10585" x="14758988" y="7021513"/>
          <p14:tracePt t="10593" x="14724063" y="6997700"/>
          <p14:tracePt t="10602" x="14687550" y="6985000"/>
          <p14:tracePt t="10609" x="14676438" y="6973888"/>
          <p14:tracePt t="10617" x="14663738" y="6961188"/>
          <p14:tracePt t="10625" x="14652625" y="6961188"/>
          <p14:tracePt t="10633" x="14639925" y="6961188"/>
          <p14:tracePt t="10642" x="14616113" y="6961188"/>
          <p14:tracePt t="10658" x="14579600" y="6961188"/>
          <p14:tracePt t="10665" x="14555788" y="6973888"/>
          <p14:tracePt t="10673" x="14508163" y="6985000"/>
          <p14:tracePt t="10681" x="14447838" y="7008813"/>
          <p14:tracePt t="10689" x="14424025" y="7008813"/>
          <p14:tracePt t="10698" x="14412913" y="7008813"/>
          <p14:tracePt t="10706" x="14400213" y="7008813"/>
          <p14:tracePt t="10738" x="14389100" y="700881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0004" y="2319375"/>
            <a:ext cx="7034170" cy="4516404"/>
            <a:chOff x="1470004" y="2319375"/>
            <a:chExt cx="7034170" cy="4516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004" y="2319375"/>
              <a:ext cx="7034170" cy="4516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35289" y="5388913"/>
            <a:ext cx="9176005" cy="3706342"/>
            <a:chOff x="6635289" y="5388913"/>
            <a:chExt cx="9176005" cy="37063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35289" y="5388913"/>
              <a:ext cx="9176005" cy="37063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85822" y="6057815"/>
            <a:ext cx="2901266" cy="52861"/>
            <a:chOff x="2085822" y="6057815"/>
            <a:chExt cx="2901266" cy="528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5822" y="6057815"/>
              <a:ext cx="2901266" cy="528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440" y="1033850"/>
            <a:ext cx="1313952" cy="12698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16401471" y="2191111"/>
            <a:ext cx="1094271" cy="6736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5786" y="1269165"/>
            <a:ext cx="2557172" cy="7479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53791" y="1818239"/>
            <a:ext cx="1425645" cy="4571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67675" y="5499245"/>
            <a:ext cx="867095" cy="1117141"/>
            <a:chOff x="7467675" y="5499245"/>
            <a:chExt cx="867095" cy="11171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67675" y="5499245"/>
              <a:ext cx="867095" cy="1117141"/>
            </a:xfrm>
            <a:prstGeom prst="rect">
              <a:avLst/>
            </a:prstGeom>
          </p:spPr>
        </p:pic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1FC6F79-187A-409E-AEF0-D2C6117C4D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62"/>
    </mc:Choice>
    <mc:Fallback>
      <p:transition spd="slow" advTm="8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" x="5022850" y="5945188"/>
          <p14:tracePt t="66" x="5022850" y="5956300"/>
          <p14:tracePt t="84" x="5011738" y="5956300"/>
          <p14:tracePt t="92" x="4999038" y="5980113"/>
          <p14:tracePt t="141" x="4987925" y="5992813"/>
          <p14:tracePt t="149" x="4987925" y="6005513"/>
          <p14:tracePt t="164" x="4975225" y="6016625"/>
          <p14:tracePt t="173" x="4964113" y="6029325"/>
          <p14:tracePt t="189" x="4951413" y="6040438"/>
          <p14:tracePt t="198" x="4951413" y="6053138"/>
          <p14:tracePt t="4893" x="4975225" y="6053138"/>
          <p14:tracePt t="4901" x="5022850" y="6053138"/>
          <p14:tracePt t="4909" x="5083175" y="6053138"/>
          <p14:tracePt t="4917" x="5202238" y="6053138"/>
          <p14:tracePt t="4925" x="5357813" y="6053138"/>
          <p14:tracePt t="4933" x="5526088" y="6064250"/>
          <p14:tracePt t="4941" x="5789613" y="6135688"/>
          <p14:tracePt t="4949" x="6172200" y="6232525"/>
          <p14:tracePt t="4957" x="6697663" y="6388100"/>
          <p14:tracePt t="4964" x="7188200" y="6567488"/>
          <p14:tracePt t="4973" x="7715250" y="6757988"/>
          <p14:tracePt t="4981" x="8156575" y="6973888"/>
          <p14:tracePt t="4989" x="8564563" y="7164388"/>
          <p14:tracePt t="4998" x="8755063" y="7380288"/>
          <p14:tracePt t="5005" x="8874125" y="7488238"/>
          <p14:tracePt t="5013" x="8958263" y="7607300"/>
          <p14:tracePt t="5021" x="8982075" y="7654925"/>
          <p14:tracePt t="5029" x="8994775" y="7691438"/>
          <p14:tracePt t="5037" x="9005888" y="7739063"/>
          <p14:tracePt t="5045" x="9029700" y="7775575"/>
          <p14:tracePt t="5052" x="9029700" y="7799388"/>
          <p14:tracePt t="5062" x="9029700" y="7870825"/>
          <p14:tracePt t="5069" x="9029700" y="7942263"/>
          <p14:tracePt t="5077" x="9029700" y="8002588"/>
          <p14:tracePt t="5085" x="9029700" y="8050213"/>
          <p14:tracePt t="5093" x="9042400" y="8110538"/>
          <p14:tracePt t="5101" x="9053513" y="8158163"/>
          <p14:tracePt t="5109" x="9078913" y="8169275"/>
          <p14:tracePt t="5117" x="9078913" y="8205788"/>
          <p14:tracePt t="5125" x="9090025" y="8205788"/>
          <p14:tracePt t="5141" x="9113838" y="8216900"/>
          <p14:tracePt t="5213" x="9090025" y="8181975"/>
          <p14:tracePt t="5221" x="8994775" y="8037513"/>
          <p14:tracePt t="5229" x="8934450" y="7907338"/>
          <p14:tracePt t="5238" x="8863013" y="7775575"/>
          <p14:tracePt t="5245" x="8839200" y="7678738"/>
          <p14:tracePt t="5253" x="8802688" y="7607300"/>
          <p14:tracePt t="5261" x="8802688" y="7559675"/>
          <p14:tracePt t="5270" x="8791575" y="7523163"/>
          <p14:tracePt t="5277" x="8791575" y="7488238"/>
          <p14:tracePt t="5285" x="8791575" y="7475538"/>
          <p14:tracePt t="5293" x="8791575" y="7440613"/>
          <p14:tracePt t="5301" x="8791575" y="7392988"/>
          <p14:tracePt t="5309" x="8791575" y="7343775"/>
          <p14:tracePt t="5317" x="8791575" y="7285038"/>
          <p14:tracePt t="5325" x="8791575" y="7261225"/>
          <p14:tracePt t="5333" x="8791575" y="7248525"/>
          <p14:tracePt t="5357" x="8778875" y="7237413"/>
          <p14:tracePt t="5365" x="8767763" y="7237413"/>
          <p14:tracePt t="5373" x="8755063" y="7237413"/>
          <p14:tracePt t="5381" x="8707438" y="7237413"/>
          <p14:tracePt t="5389" x="8647113" y="7237413"/>
          <p14:tracePt t="5398" x="8564563" y="7237413"/>
          <p14:tracePt t="5405" x="8420100" y="7237413"/>
          <p14:tracePt t="5413" x="8301038" y="7237413"/>
          <p14:tracePt t="5421" x="8121650" y="7237413"/>
          <p14:tracePt t="5429" x="7942263" y="7224713"/>
          <p14:tracePt t="5437" x="7810500" y="7188200"/>
          <p14:tracePt t="5445" x="7702550" y="7177088"/>
          <p14:tracePt t="5452" x="7618413" y="7164388"/>
          <p14:tracePt t="5461" x="7523163" y="7140575"/>
          <p14:tracePt t="5469" x="7451725" y="7129463"/>
          <p14:tracePt t="5477" x="7356475" y="7129463"/>
          <p14:tracePt t="5484" x="7259638" y="7105650"/>
          <p14:tracePt t="5493" x="7127875" y="7069138"/>
          <p14:tracePt t="5500" x="6985000" y="7034213"/>
          <p14:tracePt t="5509" x="6781800" y="6926263"/>
          <p14:tracePt t="5517" x="6650038" y="6842125"/>
          <p14:tracePt t="5525" x="6483350" y="6710363"/>
          <p14:tracePt t="5533" x="6375400" y="6567488"/>
          <p14:tracePt t="5541" x="6291263" y="6423025"/>
          <p14:tracePt t="5548" x="6267450" y="6338888"/>
          <p14:tracePt t="5557" x="6267450" y="6232525"/>
          <p14:tracePt t="5565" x="6267450" y="6172200"/>
          <p14:tracePt t="5573" x="6267450" y="6135688"/>
          <p14:tracePt t="5581" x="6267450" y="6076950"/>
          <p14:tracePt t="5589" x="6267450" y="6029325"/>
          <p14:tracePt t="5598" x="6280150" y="5969000"/>
          <p14:tracePt t="5605" x="6315075" y="5921375"/>
          <p14:tracePt t="5614" x="6327775" y="5849938"/>
          <p14:tracePt t="5621" x="6375400" y="5776913"/>
          <p14:tracePt t="5629" x="6483350" y="5657850"/>
          <p14:tracePt t="5637" x="6565900" y="5586413"/>
          <p14:tracePt t="5645" x="6686550" y="5478463"/>
          <p14:tracePt t="5653" x="6818313" y="5394325"/>
          <p14:tracePt t="5661" x="6948488" y="5310188"/>
          <p14:tracePt t="5669" x="7069138" y="5262563"/>
          <p14:tracePt t="5677" x="7164388" y="5227638"/>
          <p14:tracePt t="5685" x="7283450" y="5203825"/>
          <p14:tracePt t="5693" x="7380288" y="5180013"/>
          <p14:tracePt t="5701" x="7499350" y="5167313"/>
          <p14:tracePt t="5709" x="7594600" y="5167313"/>
          <p14:tracePt t="5717" x="7702550" y="5167313"/>
          <p14:tracePt t="5725" x="7834313" y="5180013"/>
          <p14:tracePt t="5733" x="7918450" y="5214938"/>
          <p14:tracePt t="5741" x="7989888" y="5286375"/>
          <p14:tracePt t="5749" x="8074025" y="5359400"/>
          <p14:tracePt t="5757" x="8145463" y="5465763"/>
          <p14:tracePt t="5765" x="8216900" y="5573713"/>
          <p14:tracePt t="5773" x="8277225" y="5705475"/>
          <p14:tracePt t="5781" x="8301038" y="5813425"/>
          <p14:tracePt t="5789" x="8335963" y="5945188"/>
          <p14:tracePt t="5798" x="8348663" y="6088063"/>
          <p14:tracePt t="5805" x="8396288" y="6219825"/>
          <p14:tracePt t="5814" x="8396288" y="6399213"/>
          <p14:tracePt t="5821" x="8396288" y="6543675"/>
          <p14:tracePt t="5829" x="8396288" y="6662738"/>
          <p14:tracePt t="5837" x="8396288" y="6757988"/>
          <p14:tracePt t="5845" x="8385175" y="6829425"/>
          <p14:tracePt t="5853" x="8312150" y="6902450"/>
          <p14:tracePt t="5861" x="8277225" y="6950075"/>
          <p14:tracePt t="5869" x="8240713" y="6961188"/>
          <p14:tracePt t="5877" x="8169275" y="6973888"/>
          <p14:tracePt t="5885" x="8108950" y="6973888"/>
          <p14:tracePt t="5893" x="8013700" y="6973888"/>
          <p14:tracePt t="5902" x="7929563" y="6973888"/>
          <p14:tracePt t="5909" x="7810500" y="6973888"/>
          <p14:tracePt t="5917" x="7702550" y="6973888"/>
          <p14:tracePt t="5925" x="7594600" y="6973888"/>
          <p14:tracePt t="5933" x="7462838" y="6973888"/>
          <p14:tracePt t="5941" x="7367588" y="6950075"/>
          <p14:tracePt t="5949" x="7272338" y="6937375"/>
          <p14:tracePt t="5957" x="7188200" y="6926263"/>
          <p14:tracePt t="5965" x="7104063" y="6889750"/>
          <p14:tracePt t="5973" x="7069138" y="6878638"/>
          <p14:tracePt t="5981" x="7045325" y="6878638"/>
          <p14:tracePt t="5989" x="7045325" y="6865938"/>
          <p14:tracePt t="5998" x="7032625" y="6865938"/>
          <p14:tracePt t="6005" x="7021513" y="6853238"/>
          <p14:tracePt t="6310" x="7021513" y="6842125"/>
          <p14:tracePt t="6509" x="7021513" y="6829425"/>
          <p14:tracePt t="7293" x="7032625" y="6829425"/>
          <p14:tracePt t="7309" x="7045325" y="6818313"/>
          <p14:tracePt t="7325" x="7045325" y="6805613"/>
          <p14:tracePt t="7340" x="7056438" y="6805613"/>
          <p14:tracePt t="7373" x="7056438" y="67945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63325" y="2091779"/>
            <a:ext cx="9058871" cy="3051078"/>
            <a:chOff x="5163325" y="2091779"/>
            <a:chExt cx="9058871" cy="30510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3325" y="2091779"/>
              <a:ext cx="9058871" cy="30510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4053" y="2733537"/>
            <a:ext cx="3146807" cy="1408063"/>
            <a:chOff x="744053" y="2733537"/>
            <a:chExt cx="3146807" cy="1408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053" y="2733537"/>
              <a:ext cx="3146807" cy="14080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5440" y="1033850"/>
            <a:ext cx="1313952" cy="12698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6401471" y="2191111"/>
            <a:ext cx="1094271" cy="6736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55786" y="1269165"/>
            <a:ext cx="2557172" cy="7479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53791" y="1818239"/>
            <a:ext cx="1425645" cy="4571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50974" y="2456188"/>
            <a:ext cx="1721418" cy="136230"/>
            <a:chOff x="3550974" y="2456188"/>
            <a:chExt cx="1721418" cy="1362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920000">
              <a:off x="3550974" y="2456188"/>
              <a:ext cx="1721418" cy="1362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60703" y="4485093"/>
            <a:ext cx="1944208" cy="136230"/>
            <a:chOff x="3360703" y="4485093"/>
            <a:chExt cx="1944208" cy="1362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340000">
              <a:off x="3360703" y="4485093"/>
              <a:ext cx="1944208" cy="1362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1463" y="5318537"/>
            <a:ext cx="2868075" cy="3304934"/>
            <a:chOff x="4151463" y="5318537"/>
            <a:chExt cx="2868075" cy="33049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51463" y="5318537"/>
              <a:ext cx="2868075" cy="33049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91620" y="3220824"/>
            <a:ext cx="9962880" cy="5787959"/>
            <a:chOff x="7191620" y="3220824"/>
            <a:chExt cx="9962880" cy="57879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91620" y="3220824"/>
              <a:ext cx="9962880" cy="5787959"/>
            </a:xfrm>
            <a:prstGeom prst="rect">
              <a:avLst/>
            </a:prstGeom>
          </p:spPr>
        </p:pic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A5E8372-9680-49FF-BDCF-34580B09E8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65"/>
    </mc:Choice>
    <mc:Fallback>
      <p:transition spd="slow" advTm="13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2" x="12930188" y="2763838"/>
          <p14:tracePt t="2107" x="12941300" y="2763838"/>
          <p14:tracePt t="2114" x="12954000" y="2763838"/>
          <p14:tracePt t="2122" x="12965113" y="2763838"/>
          <p14:tracePt t="2146" x="12977813" y="2763838"/>
          <p14:tracePt t="2163" x="12977813" y="2751138"/>
          <p14:tracePt t="2170" x="12988925" y="2751138"/>
          <p14:tracePt t="2186" x="13001625" y="2751138"/>
          <p14:tracePt t="2197" x="13025438" y="2751138"/>
          <p14:tracePt t="2202" x="13060363" y="2738438"/>
          <p14:tracePt t="2210" x="13073063" y="2738438"/>
          <p14:tracePt t="2218" x="13096875" y="2738438"/>
          <p14:tracePt t="2226" x="13144500" y="2727325"/>
          <p14:tracePt t="2234" x="13192125" y="2727325"/>
          <p14:tracePt t="2243" x="13288963" y="2690813"/>
          <p14:tracePt t="2250" x="13360400" y="2690813"/>
          <p14:tracePt t="2259" x="13455650" y="2690813"/>
          <p14:tracePt t="2266" x="13574713" y="2690813"/>
          <p14:tracePt t="2274" x="13719175" y="2690813"/>
          <p14:tracePt t="2283" x="13874750" y="2690813"/>
          <p14:tracePt t="2290" x="14077950" y="2690813"/>
          <p14:tracePt t="2298" x="14244638" y="2690813"/>
          <p14:tracePt t="2306" x="14447838" y="2727325"/>
          <p14:tracePt t="2315" x="14724063" y="2763838"/>
          <p14:tracePt t="2323" x="14914563" y="2798763"/>
          <p14:tracePt t="2330" x="15154275" y="2882900"/>
          <p14:tracePt t="2339" x="15417800" y="2954338"/>
          <p14:tracePt t="2346" x="15608300" y="3014663"/>
          <p14:tracePt t="2355" x="15740063" y="3086100"/>
          <p14:tracePt t="2364" x="15848013" y="3122613"/>
          <p14:tracePt t="2372" x="15932150" y="3157538"/>
          <p14:tracePt t="2380" x="15955963" y="3181350"/>
          <p14:tracePt t="2387" x="15979775" y="3205163"/>
          <p14:tracePt t="2396" x="15990888" y="3205163"/>
          <p14:tracePt t="2490" x="15955963" y="3205163"/>
          <p14:tracePt t="2498" x="15787688" y="3181350"/>
          <p14:tracePt t="2506" x="15584488" y="3157538"/>
          <p14:tracePt t="2514" x="15249525" y="3038475"/>
          <p14:tracePt t="2522" x="14879638" y="2954338"/>
          <p14:tracePt t="2530" x="14447838" y="2811463"/>
          <p14:tracePt t="2539" x="13898563" y="2690813"/>
          <p14:tracePt t="2547" x="13455650" y="2584450"/>
          <p14:tracePt t="2554" x="13049250" y="2547938"/>
          <p14:tracePt t="2563" x="12701588" y="2487613"/>
          <p14:tracePt t="2570" x="12474575" y="2487613"/>
          <p14:tracePt t="2580" x="12319000" y="2487613"/>
          <p14:tracePt t="2587" x="12187238" y="2487613"/>
          <p14:tracePt t="2594" x="12104688" y="2535238"/>
          <p14:tracePt t="2602" x="12020550" y="2595563"/>
          <p14:tracePt t="2610" x="11925300" y="2690813"/>
          <p14:tracePt t="2618" x="11853863" y="2763838"/>
          <p14:tracePt t="2626" x="11757025" y="2859088"/>
          <p14:tracePt t="2634" x="11698288" y="2943225"/>
          <p14:tracePt t="2642" x="11637963" y="3001963"/>
          <p14:tracePt t="2650" x="11614150" y="3098800"/>
          <p14:tracePt t="2659" x="11590338" y="3157538"/>
          <p14:tracePt t="2666" x="11577638" y="3241675"/>
          <p14:tracePt t="2674" x="11577638" y="3336925"/>
          <p14:tracePt t="2683" x="11577638" y="3397250"/>
          <p14:tracePt t="2690" x="11590338" y="3481388"/>
          <p14:tracePt t="2699" x="11614150" y="3563938"/>
          <p14:tracePt t="2706" x="11661775" y="3624263"/>
          <p14:tracePt t="2714" x="11698288" y="3695700"/>
          <p14:tracePt t="2722" x="11745913" y="3732213"/>
          <p14:tracePt t="2730" x="11780838" y="3779838"/>
          <p14:tracePt t="2739" x="11828463" y="3827463"/>
          <p14:tracePt t="2747" x="11888788" y="3863975"/>
          <p14:tracePt t="2754" x="11925300" y="3898900"/>
          <p14:tracePt t="2763" x="11949113" y="3922713"/>
          <p14:tracePt t="2770" x="11960225" y="3959225"/>
          <p14:tracePt t="2786" x="11960225" y="3995738"/>
          <p14:tracePt t="2795" x="11960225" y="4043363"/>
          <p14:tracePt t="2803" x="11960225" y="4127500"/>
          <p14:tracePt t="2810" x="11949113" y="4233863"/>
          <p14:tracePt t="2819" x="11901488" y="4365625"/>
          <p14:tracePt t="2826" x="11841163" y="4533900"/>
          <p14:tracePt t="2834" x="11745913" y="4748213"/>
          <p14:tracePt t="2842" x="11661775" y="4987925"/>
          <p14:tracePt t="2850" x="11637963" y="5130800"/>
          <p14:tracePt t="2859" x="11577638" y="5275263"/>
          <p14:tracePt t="2866" x="11542713" y="5394325"/>
          <p14:tracePt t="2874" x="11530013" y="5502275"/>
          <p14:tracePt t="2882" x="11518900" y="5621338"/>
          <p14:tracePt t="2890" x="11518900" y="5694363"/>
          <p14:tracePt t="2899" x="11518900" y="5824538"/>
          <p14:tracePt t="2914" x="11506200" y="6076950"/>
          <p14:tracePt t="2922" x="11506200" y="6196013"/>
          <p14:tracePt t="2930" x="11506200" y="6315075"/>
          <p14:tracePt t="2939" x="11506200" y="6435725"/>
          <p14:tracePt t="2947" x="11530013" y="6543675"/>
          <p14:tracePt t="2955" x="11530013" y="6615113"/>
          <p14:tracePt t="2963" x="11530013" y="6673850"/>
          <p14:tracePt t="2970" x="11530013" y="6723063"/>
          <p14:tracePt t="2980" x="11530013" y="6770688"/>
          <p14:tracePt t="2986" x="11530013" y="6829425"/>
          <p14:tracePt t="2994" x="11518900" y="6889750"/>
          <p14:tracePt t="3002" x="11518900" y="6926263"/>
          <p14:tracePt t="3010" x="11518900" y="6961188"/>
          <p14:tracePt t="3019" x="11518900" y="6997700"/>
          <p14:tracePt t="3027" x="11518900" y="7008813"/>
          <p14:tracePt t="3034" x="11518900" y="7021513"/>
          <p14:tracePt t="3059" x="11518900" y="7034213"/>
          <p14:tracePt t="3066" x="11518900" y="7058025"/>
          <p14:tracePt t="3074" x="11518900" y="7092950"/>
          <p14:tracePt t="3082" x="11518900" y="7129463"/>
          <p14:tracePt t="3091" x="11518900" y="7153275"/>
          <p14:tracePt t="3098" x="11518900" y="7188200"/>
          <p14:tracePt t="3106" x="11518900" y="7213600"/>
          <p14:tracePt t="3114" x="11482388" y="7237413"/>
          <p14:tracePt t="3122" x="11469688" y="7261225"/>
          <p14:tracePt t="3130" x="11434763" y="7285038"/>
          <p14:tracePt t="3147" x="11422063" y="7308850"/>
          <p14:tracePt t="3155" x="11398250" y="7319963"/>
          <p14:tracePt t="3163" x="11363325" y="7367588"/>
          <p14:tracePt t="3170" x="11339513" y="7380288"/>
          <p14:tracePt t="3180" x="11314113" y="7404100"/>
          <p14:tracePt t="3186" x="11290300" y="7440613"/>
          <p14:tracePt t="3194" x="11255375" y="7464425"/>
          <p14:tracePt t="3203" x="11218863" y="7512050"/>
          <p14:tracePt t="3210" x="11195050" y="7512050"/>
          <p14:tracePt t="3219" x="11160125" y="7523163"/>
          <p14:tracePt t="3226" x="11099800" y="7548563"/>
          <p14:tracePt t="3234" x="11028363" y="7559675"/>
          <p14:tracePt t="3242" x="10931525" y="7572375"/>
          <p14:tracePt t="3250" x="10825163" y="7572375"/>
          <p14:tracePt t="3259" x="10741025" y="7572375"/>
          <p14:tracePt t="3266" x="10645775" y="7572375"/>
          <p14:tracePt t="3275" x="10585450" y="7572375"/>
          <p14:tracePt t="3282" x="10514013" y="7572375"/>
          <p14:tracePt t="3290" x="10477500" y="7572375"/>
          <p14:tracePt t="3298" x="10440988" y="7572375"/>
          <p14:tracePt t="3306" x="10429875" y="7559675"/>
          <p14:tracePt t="3314" x="10393363" y="7559675"/>
          <p14:tracePt t="3322" x="10369550" y="7548563"/>
          <p14:tracePt t="3330" x="10321925" y="7512050"/>
          <p14:tracePt t="3339" x="10298113" y="7499350"/>
          <p14:tracePt t="3347" x="10287000" y="7475538"/>
          <p14:tracePt t="3354" x="10250488" y="7440613"/>
          <p14:tracePt t="3363" x="10250488" y="7416800"/>
          <p14:tracePt t="3370" x="10250488" y="7380288"/>
          <p14:tracePt t="3379" x="10250488" y="7343775"/>
          <p14:tracePt t="3387" x="10250488" y="7296150"/>
          <p14:tracePt t="3396" x="10250488" y="7248525"/>
          <p14:tracePt t="3402" x="10250488" y="7188200"/>
          <p14:tracePt t="3410" x="10250488" y="7116763"/>
          <p14:tracePt t="3418" x="10250488" y="7021513"/>
          <p14:tracePt t="3426" x="10250488" y="6950075"/>
          <p14:tracePt t="3434" x="10250488" y="6853238"/>
          <p14:tracePt t="3442" x="10250488" y="6794500"/>
          <p14:tracePt t="3450" x="10237788" y="6734175"/>
          <p14:tracePt t="3459" x="10202863" y="6662738"/>
          <p14:tracePt t="3466" x="10166350" y="6591300"/>
          <p14:tracePt t="3474" x="10131425" y="6543675"/>
          <p14:tracePt t="3482" x="10071100" y="6446838"/>
          <p14:tracePt t="3490" x="9999663" y="6338888"/>
          <p14:tracePt t="3499" x="9915525" y="6184900"/>
          <p14:tracePt t="3506" x="9807575" y="6005513"/>
          <p14:tracePt t="3514" x="9723438" y="5861050"/>
          <p14:tracePt t="3522" x="9664700" y="5729288"/>
          <p14:tracePt t="3530" x="9604375" y="5645150"/>
          <p14:tracePt t="3539" x="9556750" y="5573713"/>
          <p14:tracePt t="3547" x="9532938" y="5549900"/>
          <p14:tracePt t="3554" x="9520238" y="5538788"/>
          <p14:tracePt t="3563" x="9509125" y="5502275"/>
          <p14:tracePt t="3596" x="9509125" y="5478463"/>
          <p14:tracePt t="3602" x="9509125" y="5465763"/>
          <p14:tracePt t="3610" x="9509125" y="5418138"/>
          <p14:tracePt t="3619" x="9437688" y="5310188"/>
          <p14:tracePt t="3626" x="9388475" y="5203825"/>
          <p14:tracePt t="3634" x="9353550" y="5095875"/>
          <p14:tracePt t="3642" x="9282113" y="4964113"/>
          <p14:tracePt t="3652" x="9185275" y="4845050"/>
          <p14:tracePt t="3659" x="9113838" y="4772025"/>
          <p14:tracePt t="3668" x="9053513" y="4724400"/>
          <p14:tracePt t="3674" x="8994775" y="4700588"/>
          <p14:tracePt t="3682" x="8923338" y="4665663"/>
          <p14:tracePt t="3690" x="8899525" y="4665663"/>
          <p14:tracePt t="3698" x="8863013" y="4665663"/>
          <p14:tracePt t="3706" x="8850313" y="4665663"/>
          <p14:tracePt t="3722" x="8815388" y="4665663"/>
          <p14:tracePt t="3730" x="8802688" y="4676775"/>
          <p14:tracePt t="3739" x="8778875" y="4700588"/>
          <p14:tracePt t="3755" x="8755063" y="4724400"/>
          <p14:tracePt t="3763" x="8743950" y="4737100"/>
          <p14:tracePt t="3770" x="8731250" y="4748213"/>
          <p14:tracePt t="3811" x="8720138" y="4760913"/>
          <p14:tracePt t="3843" x="8707438" y="4760913"/>
          <p14:tracePt t="3850" x="8707438" y="4772025"/>
          <p14:tracePt t="3859" x="8707438" y="4784725"/>
          <p14:tracePt t="3866" x="8720138" y="4795838"/>
          <p14:tracePt t="3874" x="8743950" y="4832350"/>
          <p14:tracePt t="3882" x="8767763" y="4856163"/>
          <p14:tracePt t="3890" x="8791575" y="4879975"/>
          <p14:tracePt t="3898" x="8839200" y="4892675"/>
          <p14:tracePt t="3907" x="8863013" y="4916488"/>
          <p14:tracePt t="3914" x="8886825" y="4916488"/>
          <p14:tracePt t="3922" x="8910638" y="4916488"/>
          <p14:tracePt t="3930" x="8923338" y="4916488"/>
          <p14:tracePt t="3939" x="8947150" y="4916488"/>
          <p14:tracePt t="3946" x="8958263" y="4927600"/>
          <p14:tracePt t="3954" x="8982075" y="4927600"/>
          <p14:tracePt t="3963" x="9005888" y="4927600"/>
          <p14:tracePt t="3970" x="9029700" y="4927600"/>
          <p14:tracePt t="3981" x="9053513" y="4927600"/>
          <p14:tracePt t="3986" x="9090025" y="4927600"/>
          <p14:tracePt t="3995" x="9113838" y="4927600"/>
          <p14:tracePt t="4003" x="9137650" y="4927600"/>
          <p14:tracePt t="4010" x="9174163" y="4927600"/>
          <p14:tracePt t="4019" x="9221788" y="4927600"/>
          <p14:tracePt t="4026" x="9258300" y="4927600"/>
          <p14:tracePt t="4035" x="9282113" y="4927600"/>
          <p14:tracePt t="4042" x="9305925" y="4927600"/>
          <p14:tracePt t="4050" x="9317038" y="4927600"/>
          <p14:tracePt t="4074" x="9329738" y="4927600"/>
          <p14:tracePt t="4106" x="9340850" y="4927600"/>
          <p14:tracePt t="4387" x="9413875" y="4927600"/>
          <p14:tracePt t="4394" x="9520238" y="4927600"/>
          <p14:tracePt t="4402" x="9699625" y="4927600"/>
          <p14:tracePt t="4410" x="9926638" y="4892675"/>
          <p14:tracePt t="4419" x="10179050" y="4892675"/>
          <p14:tracePt t="4427" x="10548938" y="4856163"/>
          <p14:tracePt t="4435" x="10788650" y="4856163"/>
          <p14:tracePt t="4442" x="10980738" y="4856163"/>
          <p14:tracePt t="4450" x="11123613" y="4856163"/>
          <p14:tracePt t="4459" x="11255375" y="4856163"/>
          <p14:tracePt t="4466" x="11326813" y="4856163"/>
          <p14:tracePt t="4474" x="11422063" y="4856163"/>
          <p14:tracePt t="4482" x="11493500" y="4856163"/>
          <p14:tracePt t="4490" x="11590338" y="4845050"/>
          <p14:tracePt t="4499" x="11661775" y="4808538"/>
          <p14:tracePt t="4506" x="11745913" y="4760913"/>
          <p14:tracePt t="4514" x="11817350" y="4700588"/>
          <p14:tracePt t="4522" x="11864975" y="4652963"/>
          <p14:tracePt t="4531" x="11949113" y="4616450"/>
          <p14:tracePt t="4539" x="11984038" y="4592638"/>
          <p14:tracePt t="4547" x="11996738" y="4592638"/>
          <p14:tracePt t="4555" x="12007850" y="4581525"/>
          <p14:tracePt t="4667" x="12020550" y="4581525"/>
          <p14:tracePt t="4682" x="12033250" y="4581525"/>
          <p14:tracePt t="4690" x="12044363" y="4581525"/>
          <p14:tracePt t="4698" x="12057063" y="4581525"/>
          <p14:tracePt t="4714" x="12091988" y="4581525"/>
          <p14:tracePt t="4730" x="12104688" y="4581525"/>
          <p14:tracePt t="4739" x="12115800" y="4581525"/>
          <p14:tracePt t="5195" x="12115800" y="4592638"/>
          <p14:tracePt t="5274" x="12104688" y="4592638"/>
          <p14:tracePt t="5282" x="12080875" y="4616450"/>
          <p14:tracePt t="5290" x="12057063" y="4616450"/>
          <p14:tracePt t="5298" x="12007850" y="4616450"/>
          <p14:tracePt t="5306" x="11984038" y="4629150"/>
          <p14:tracePt t="5314" x="11936413" y="4641850"/>
          <p14:tracePt t="5322" x="11853863" y="4676775"/>
          <p14:tracePt t="5330" x="11793538" y="4676775"/>
          <p14:tracePt t="5339" x="11698288" y="4713288"/>
          <p14:tracePt t="5346" x="11530013" y="4760913"/>
          <p14:tracePt t="5354" x="11387138" y="4795838"/>
          <p14:tracePt t="5363" x="11183938" y="4832350"/>
          <p14:tracePt t="5370" x="10991850" y="4879975"/>
          <p14:tracePt t="5380" x="10788650" y="4892675"/>
          <p14:tracePt t="5386" x="10548938" y="4903788"/>
          <p14:tracePt t="5396" x="10369550" y="4916488"/>
          <p14:tracePt t="5402" x="10237788" y="4916488"/>
          <p14:tracePt t="5410" x="10118725" y="4916488"/>
          <p14:tracePt t="5419" x="10034588" y="4916488"/>
          <p14:tracePt t="5427" x="9986963" y="4916488"/>
          <p14:tracePt t="5434" x="9939338" y="4916488"/>
          <p14:tracePt t="5442" x="9879013" y="4903788"/>
          <p14:tracePt t="5450" x="9855200" y="4892675"/>
          <p14:tracePt t="5459" x="9831388" y="4892675"/>
          <p14:tracePt t="5466" x="9796463" y="4879975"/>
          <p14:tracePt t="5483" x="9772650" y="4879975"/>
          <p14:tracePt t="5554" x="9759950" y="4879975"/>
          <p14:tracePt t="5570" x="9736138" y="4879975"/>
          <p14:tracePt t="5578" x="9723438" y="4879975"/>
          <p14:tracePt t="5898" x="9699625" y="4879975"/>
          <p14:tracePt t="5930" x="9688513" y="4879975"/>
          <p14:tracePt t="5938" x="9688513" y="4868863"/>
          <p14:tracePt t="5955" x="9675813" y="4856163"/>
          <p14:tracePt t="5978" x="9664700" y="4856163"/>
          <p14:tracePt t="5986" x="9652000" y="4856163"/>
          <p14:tracePt t="6002" x="9628188" y="4856163"/>
          <p14:tracePt t="6010" x="9617075" y="4856163"/>
          <p14:tracePt t="6018" x="9593263" y="4856163"/>
          <p14:tracePt t="6034" x="9580563" y="4868863"/>
          <p14:tracePt t="6050" x="9556750" y="4868863"/>
          <p14:tracePt t="6082" x="9544050" y="4868863"/>
          <p14:tracePt t="6163" x="9520238" y="4868863"/>
          <p14:tracePt t="6170" x="9509125" y="4879975"/>
          <p14:tracePt t="6179" x="9496425" y="4879975"/>
          <p14:tracePt t="6186" x="9485313" y="4903788"/>
          <p14:tracePt t="6196" x="9448800" y="4927600"/>
          <p14:tracePt t="6202" x="9413875" y="4976813"/>
          <p14:tracePt t="6210" x="9364663" y="5024438"/>
          <p14:tracePt t="6219" x="9305925" y="5106988"/>
          <p14:tracePt t="6226" x="9197975" y="5191125"/>
          <p14:tracePt t="6234" x="9090025" y="5262563"/>
          <p14:tracePt t="6243" x="8970963" y="5346700"/>
          <p14:tracePt t="6250" x="8850313" y="5430838"/>
          <p14:tracePt t="6259" x="8767763" y="5502275"/>
          <p14:tracePt t="6266" x="8659813" y="5586413"/>
          <p14:tracePt t="6275" x="8575675" y="5657850"/>
          <p14:tracePt t="6283" x="8456613" y="5753100"/>
          <p14:tracePt t="6290" x="8335963" y="5849938"/>
          <p14:tracePt t="6298" x="8216900" y="5969000"/>
          <p14:tracePt t="6306" x="8061325" y="6064250"/>
          <p14:tracePt t="6314" x="7894638" y="6184900"/>
          <p14:tracePt t="6322" x="7654925" y="6351588"/>
          <p14:tracePt t="6330" x="7404100" y="6494463"/>
          <p14:tracePt t="6339" x="7092950" y="6650038"/>
          <p14:tracePt t="6346" x="6805613" y="6818313"/>
          <p14:tracePt t="6354" x="6554788" y="6961188"/>
          <p14:tracePt t="6363" x="6338888" y="7081838"/>
          <p14:tracePt t="6371" x="6219825" y="7164388"/>
          <p14:tracePt t="6380" x="6111875" y="7237413"/>
          <p14:tracePt t="6387" x="6040438" y="7285038"/>
          <p14:tracePt t="6394" x="5980113" y="7332663"/>
          <p14:tracePt t="6403" x="5932488" y="7343775"/>
          <p14:tracePt t="6411" x="5908675" y="7356475"/>
          <p14:tracePt t="6419" x="5861050" y="7367588"/>
          <p14:tracePt t="6426" x="5824538" y="7367588"/>
          <p14:tracePt t="6434" x="5813425" y="7380288"/>
          <p14:tracePt t="6442" x="5800725" y="7380288"/>
          <p14:tracePt t="6459" x="5789613" y="7380288"/>
          <p14:tracePt t="6755" x="5837238" y="7404100"/>
          <p14:tracePt t="6762" x="5861050" y="7404100"/>
          <p14:tracePt t="6770" x="5872163" y="7404100"/>
          <p14:tracePt t="6779" x="5884863" y="7416800"/>
          <p14:tracePt t="6786" x="5884863" y="7427913"/>
          <p14:tracePt t="6797" x="5884863" y="7451725"/>
          <p14:tracePt t="6802" x="5884863" y="7464425"/>
          <p14:tracePt t="6810" x="5884863" y="7475538"/>
          <p14:tracePt t="6819" x="5884863" y="7499350"/>
          <p14:tracePt t="6827" x="5884863" y="7512050"/>
          <p14:tracePt t="6835" x="5884863" y="7548563"/>
          <p14:tracePt t="6842" x="5884863" y="7596188"/>
          <p14:tracePt t="6850" x="5884863" y="7654925"/>
          <p14:tracePt t="6859" x="5884863" y="7715250"/>
          <p14:tracePt t="6866" x="5884863" y="7799388"/>
          <p14:tracePt t="6874" x="5908675" y="7858125"/>
          <p14:tracePt t="6882" x="5908675" y="7918450"/>
          <p14:tracePt t="6897" x="5908675" y="7978775"/>
          <p14:tracePt t="6898" x="5908675" y="8037513"/>
          <p14:tracePt t="6907" x="5908675" y="8074025"/>
          <p14:tracePt t="6915" x="5908675" y="8121650"/>
          <p14:tracePt t="6922" x="5908675" y="8158163"/>
          <p14:tracePt t="6930" x="5908675" y="8205788"/>
          <p14:tracePt t="6938" x="5895975" y="8253413"/>
          <p14:tracePt t="6946" x="5861050" y="8289925"/>
          <p14:tracePt t="6954" x="5824538" y="8337550"/>
          <p14:tracePt t="6963" x="5776913" y="8361363"/>
          <p14:tracePt t="6970" x="5753100" y="8385175"/>
          <p14:tracePt t="6980" x="5692775" y="8421688"/>
          <p14:tracePt t="6986" x="5634038" y="8432800"/>
          <p14:tracePt t="6994" x="5597525" y="8432800"/>
          <p14:tracePt t="7002" x="5549900" y="8445500"/>
          <p14:tracePt t="7011" x="5502275" y="8445500"/>
          <p14:tracePt t="7019" x="5478463" y="8445500"/>
          <p14:tracePt t="7026" x="5441950" y="8445500"/>
          <p14:tracePt t="7034" x="5418138" y="8445500"/>
          <p14:tracePt t="7043" x="5357813" y="8445500"/>
          <p14:tracePt t="7050" x="5334000" y="8421688"/>
          <p14:tracePt t="7059" x="5299075" y="8396288"/>
          <p14:tracePt t="7066" x="5227638" y="8372475"/>
          <p14:tracePt t="7075" x="5154613" y="8348663"/>
          <p14:tracePt t="7082" x="5083175" y="8301038"/>
          <p14:tracePt t="7090" x="4999038" y="8242300"/>
          <p14:tracePt t="7098" x="4927600" y="8181975"/>
          <p14:tracePt t="7107" x="4843463" y="8145463"/>
          <p14:tracePt t="7115" x="4795838" y="8110538"/>
          <p14:tracePt t="7123" x="4737100" y="8050213"/>
          <p14:tracePt t="7130" x="4700588" y="8002588"/>
          <p14:tracePt t="7139" x="4664075" y="7966075"/>
          <p14:tracePt t="7146" x="4629150" y="7907338"/>
          <p14:tracePt t="7154" x="4592638" y="7834313"/>
          <p14:tracePt t="7163" x="4557713" y="7775575"/>
          <p14:tracePt t="7171" x="4497388" y="7667625"/>
          <p14:tracePt t="7179" x="4449763" y="7548563"/>
          <p14:tracePt t="7186" x="4378325" y="7440613"/>
          <p14:tracePt t="7196" x="4329113" y="7296150"/>
          <p14:tracePt t="7202" x="4294188" y="7200900"/>
          <p14:tracePt t="7210" x="4246563" y="7069138"/>
          <p14:tracePt t="7218" x="4198938" y="6950075"/>
          <p14:tracePt t="7226" x="4173538" y="6829425"/>
          <p14:tracePt t="7234" x="4149725" y="6699250"/>
          <p14:tracePt t="7242" x="4102100" y="6591300"/>
          <p14:tracePt t="7253" x="4067175" y="6470650"/>
          <p14:tracePt t="7259" x="4043363" y="6338888"/>
          <p14:tracePt t="7267" x="4043363" y="6219825"/>
          <p14:tracePt t="7274" x="4030663" y="6100763"/>
          <p14:tracePt t="7282" x="3994150" y="5992813"/>
          <p14:tracePt t="7290" x="3994150" y="5921375"/>
          <p14:tracePt t="7298" x="3994150" y="5861050"/>
          <p14:tracePt t="7306" x="3994150" y="5824538"/>
          <p14:tracePt t="7314" x="3994150" y="5800725"/>
          <p14:tracePt t="7322" x="3994150" y="5776913"/>
          <p14:tracePt t="7330" x="3994150" y="5765800"/>
          <p14:tracePt t="7339" x="3994150" y="5753100"/>
          <p14:tracePt t="7346" x="4006850" y="5741988"/>
          <p14:tracePt t="7355" x="4019550" y="5718175"/>
          <p14:tracePt t="7363" x="4043363" y="5681663"/>
          <p14:tracePt t="7370" x="4067175" y="5645150"/>
          <p14:tracePt t="7380" x="4090988" y="5597525"/>
          <p14:tracePt t="7387" x="4149725" y="5538788"/>
          <p14:tracePt t="7394" x="4210050" y="5478463"/>
          <p14:tracePt t="7402" x="4246563" y="5454650"/>
          <p14:tracePt t="7411" x="4294188" y="5418138"/>
          <p14:tracePt t="7419" x="4341813" y="5370513"/>
          <p14:tracePt t="7426" x="4365625" y="5370513"/>
          <p14:tracePt t="7434" x="4389438" y="5335588"/>
          <p14:tracePt t="7442" x="4402138" y="5335588"/>
          <p14:tracePt t="7450" x="4437063" y="5322888"/>
          <p14:tracePt t="7459" x="4449763" y="5310188"/>
          <p14:tracePt t="7466" x="4473575" y="5299075"/>
          <p14:tracePt t="7474" x="4497388" y="5262563"/>
          <p14:tracePt t="7482" x="4533900" y="5238750"/>
          <p14:tracePt t="7490" x="4568825" y="5214938"/>
          <p14:tracePt t="7498" x="4605338" y="5180013"/>
          <p14:tracePt t="7506" x="4652963" y="5143500"/>
          <p14:tracePt t="7514" x="4687888" y="5143500"/>
          <p14:tracePt t="7523" x="4724400" y="5130800"/>
          <p14:tracePt t="7530" x="4737100" y="5106988"/>
          <p14:tracePt t="7539" x="4760913" y="5106988"/>
          <p14:tracePt t="7546" x="4784725" y="5095875"/>
          <p14:tracePt t="7555" x="4808538" y="5083175"/>
          <p14:tracePt t="7571" x="4832350" y="5072063"/>
          <p14:tracePt t="7579" x="4856163" y="5072063"/>
          <p14:tracePt t="7586" x="4892675" y="5059363"/>
          <p14:tracePt t="7596" x="4916488" y="5059363"/>
          <p14:tracePt t="7602" x="4940300" y="5059363"/>
          <p14:tracePt t="7611" x="4951413" y="5048250"/>
          <p14:tracePt t="7619" x="4987925" y="5048250"/>
          <p14:tracePt t="7626" x="5011738" y="5048250"/>
          <p14:tracePt t="7634" x="5022850" y="5048250"/>
          <p14:tracePt t="7642" x="5035550" y="5048250"/>
          <p14:tracePt t="7650" x="5046663" y="5048250"/>
          <p14:tracePt t="7659" x="5083175" y="5048250"/>
          <p14:tracePt t="7666" x="5106988" y="5048250"/>
          <p14:tracePt t="7674" x="5143500" y="5048250"/>
          <p14:tracePt t="7682" x="5202238" y="5048250"/>
          <p14:tracePt t="7690" x="5227638" y="5048250"/>
          <p14:tracePt t="7699" x="5262563" y="5059363"/>
          <p14:tracePt t="7706" x="5346700" y="5083175"/>
          <p14:tracePt t="7714" x="5430838" y="5083175"/>
          <p14:tracePt t="7722" x="5478463" y="5095875"/>
          <p14:tracePt t="7730" x="5549900" y="5119688"/>
          <p14:tracePt t="7738" x="5634038" y="5130800"/>
          <p14:tracePt t="7747" x="5681663" y="5143500"/>
          <p14:tracePt t="7754" x="5753100" y="5156200"/>
          <p14:tracePt t="7763" x="5813425" y="5203825"/>
          <p14:tracePt t="7770" x="5861050" y="5238750"/>
          <p14:tracePt t="7779" x="5932488" y="5286375"/>
          <p14:tracePt t="7787" x="5980113" y="5322888"/>
          <p14:tracePt t="7795" x="6040438" y="5383213"/>
          <p14:tracePt t="7802" x="6124575" y="5441950"/>
          <p14:tracePt t="7811" x="6183313" y="5502275"/>
          <p14:tracePt t="7820" x="6280150" y="5597525"/>
          <p14:tracePt t="7827" x="6362700" y="5657850"/>
          <p14:tracePt t="7834" x="6423025" y="5718175"/>
          <p14:tracePt t="7843" x="6483350" y="5776913"/>
          <p14:tracePt t="7850" x="6530975" y="5849938"/>
          <p14:tracePt t="7859" x="6554788" y="5884863"/>
          <p14:tracePt t="7866" x="6602413" y="5932488"/>
          <p14:tracePt t="7874" x="6613525" y="5956300"/>
          <p14:tracePt t="7882" x="6626225" y="6005513"/>
          <p14:tracePt t="7890" x="6638925" y="6040438"/>
          <p14:tracePt t="7898" x="6638925" y="6111875"/>
          <p14:tracePt t="7913" x="6650038" y="6135688"/>
          <p14:tracePt t="7914" x="6650038" y="6196013"/>
          <p14:tracePt t="7922" x="6650038" y="6256338"/>
          <p14:tracePt t="7930" x="6650038" y="6338888"/>
          <p14:tracePt t="7939" x="6650038" y="6411913"/>
          <p14:tracePt t="7946" x="6650038" y="6483350"/>
          <p14:tracePt t="7954" x="6662738" y="6602413"/>
          <p14:tracePt t="7963" x="6686550" y="6699250"/>
          <p14:tracePt t="7970" x="6686550" y="6781800"/>
          <p14:tracePt t="7980" x="6697663" y="6889750"/>
          <p14:tracePt t="7986" x="6710363" y="6973888"/>
          <p14:tracePt t="7995" x="6721475" y="7058025"/>
          <p14:tracePt t="8002" x="6745288" y="7129463"/>
          <p14:tracePt t="8010" x="6745288" y="7177088"/>
          <p14:tracePt t="8018" x="6757988" y="7213600"/>
          <p14:tracePt t="8026" x="6757988" y="7224713"/>
          <p14:tracePt t="8034" x="6757988" y="7237413"/>
          <p14:tracePt t="8042" x="6757988" y="7248525"/>
          <p14:tracePt t="8051" x="6757988" y="7261225"/>
          <p14:tracePt t="8074" x="6757988" y="7272338"/>
          <p14:tracePt t="8082" x="6745288" y="7285038"/>
          <p14:tracePt t="8090" x="6721475" y="7308850"/>
          <p14:tracePt t="8098" x="6710363" y="7343775"/>
          <p14:tracePt t="8106" x="6697663" y="7356475"/>
          <p14:tracePt t="8115" x="6673850" y="7404100"/>
          <p14:tracePt t="8122" x="6650038" y="7440613"/>
          <p14:tracePt t="8131" x="6650038" y="7475538"/>
          <p14:tracePt t="8139" x="6613525" y="7499350"/>
          <p14:tracePt t="8146" x="6602413" y="7535863"/>
          <p14:tracePt t="8154" x="6602413" y="7559675"/>
          <p14:tracePt t="8163" x="6578600" y="7596188"/>
          <p14:tracePt t="8170" x="6578600" y="7620000"/>
          <p14:tracePt t="8187" x="6565900" y="7643813"/>
          <p14:tracePt t="8196" x="6554788" y="7654925"/>
          <p14:tracePt t="8219" x="6542088" y="7667625"/>
          <p14:tracePt t="9707" x="6530975" y="7678738"/>
          <p14:tracePt t="9714" x="6518275" y="7678738"/>
          <p14:tracePt t="9722" x="6518275" y="7691438"/>
          <p14:tracePt t="9739" x="6494463" y="7691438"/>
          <p14:tracePt t="9762" x="6483350" y="7691438"/>
          <p14:tracePt t="9770" x="6470650" y="7691438"/>
          <p14:tracePt t="9883" x="6459538" y="7702550"/>
          <p14:tracePt t="13259" x="6470650" y="77025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440" y="1033850"/>
            <a:ext cx="1313952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16401471" y="2191111"/>
            <a:ext cx="1094271" cy="6736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55786" y="1269165"/>
            <a:ext cx="2557172" cy="7479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53791" y="1818239"/>
            <a:ext cx="1425645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10568" y="2728500"/>
            <a:ext cx="4544360" cy="2634412"/>
            <a:chOff x="4110568" y="2728500"/>
            <a:chExt cx="4544360" cy="26344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10568" y="2728500"/>
              <a:ext cx="4544360" cy="26344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58613" y="4290091"/>
            <a:ext cx="6171429" cy="3860943"/>
            <a:chOff x="6958613" y="4290091"/>
            <a:chExt cx="6171429" cy="38609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58613" y="4290091"/>
              <a:ext cx="6171429" cy="3860943"/>
            </a:xfrm>
            <a:prstGeom prst="rect">
              <a:avLst/>
            </a:prstGeom>
          </p:spPr>
        </p:pic>
      </p:grp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88320EFC-7AF5-401A-8F5E-DEA2A445C8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5"/>
    </mc:Choice>
    <mc:Fallback>
      <p:transition spd="slow" advTm="6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24" x="10071100" y="4413250"/>
          <p14:tracePt t="1155" x="10071100" y="4402138"/>
          <p14:tracePt t="1171" x="10058400" y="4389438"/>
          <p14:tracePt t="1179" x="10034588" y="4378325"/>
          <p14:tracePt t="1187" x="10023475" y="4378325"/>
          <p14:tracePt t="1196" x="9986963" y="4354513"/>
          <p14:tracePt t="1204" x="9975850" y="4341813"/>
          <p14:tracePt t="1212" x="9939338" y="4341813"/>
          <p14:tracePt t="1220" x="9902825" y="4341813"/>
          <p14:tracePt t="1228" x="9891713" y="4341813"/>
          <p14:tracePt t="1237" x="9867900" y="4341813"/>
          <p14:tracePt t="1244" x="9855200" y="4341813"/>
          <p14:tracePt t="1253" x="9831388" y="4341813"/>
          <p14:tracePt t="1259" x="9807575" y="4341813"/>
          <p14:tracePt t="1268" x="9783763" y="4341813"/>
          <p14:tracePt t="1276" x="9772650" y="4341813"/>
          <p14:tracePt t="1284" x="9747250" y="4341813"/>
          <p14:tracePt t="1292" x="9712325" y="4341813"/>
          <p14:tracePt t="1300" x="9699625" y="4330700"/>
          <p14:tracePt t="1308" x="9688513" y="4330700"/>
          <p14:tracePt t="1316" x="9675813" y="4330700"/>
          <p14:tracePt t="1323" x="9652000" y="4330700"/>
          <p14:tracePt t="1339" x="9640888" y="4330700"/>
          <p14:tracePt t="1348" x="9617075" y="4330700"/>
          <p14:tracePt t="1356" x="9580563" y="4330700"/>
          <p14:tracePt t="1364" x="9567863" y="4330700"/>
          <p14:tracePt t="1371" x="9544050" y="4330700"/>
          <p14:tracePt t="1379" x="9532938" y="4330700"/>
          <p14:tracePt t="1387" x="9520238" y="4330700"/>
          <p14:tracePt t="1396" x="9509125" y="4330700"/>
          <p14:tracePt t="1403" x="9496425" y="4341813"/>
          <p14:tracePt t="1412" x="9472613" y="4354513"/>
          <p14:tracePt t="1436" x="9461500" y="4354513"/>
          <p14:tracePt t="1452" x="9448800" y="4365625"/>
          <p14:tracePt t="1460" x="9437688" y="4365625"/>
          <p14:tracePt t="1468" x="9424988" y="4365625"/>
          <p14:tracePt t="1476" x="9424988" y="4378325"/>
          <p14:tracePt t="1499" x="9413875" y="4389438"/>
          <p14:tracePt t="1523" x="9401175" y="4389438"/>
          <p14:tracePt t="1532" x="9388475" y="4402138"/>
          <p14:tracePt t="1548" x="9377363" y="4413250"/>
          <p14:tracePt t="1564" x="9353550" y="4437063"/>
          <p14:tracePt t="1572" x="9329738" y="4449763"/>
          <p14:tracePt t="1579" x="9317038" y="4473575"/>
          <p14:tracePt t="1588" x="9293225" y="4473575"/>
          <p14:tracePt t="1595" x="9258300" y="4510088"/>
          <p14:tracePt t="1603" x="9234488" y="4510088"/>
          <p14:tracePt t="1612" x="9221788" y="4510088"/>
          <p14:tracePt t="1620" x="9209088" y="4521200"/>
          <p14:tracePt t="1628" x="9185275" y="4533900"/>
          <p14:tracePt t="1644" x="9137650" y="4557713"/>
          <p14:tracePt t="1660" x="9113838" y="4568825"/>
          <p14:tracePt t="1667" x="9102725" y="4568825"/>
          <p14:tracePt t="1676" x="9078913" y="4581525"/>
          <p14:tracePt t="1683" x="9066213" y="4581525"/>
          <p14:tracePt t="1692" x="9029700" y="4592638"/>
          <p14:tracePt t="1699" x="9018588" y="4605338"/>
          <p14:tracePt t="1707" x="8982075" y="4616450"/>
          <p14:tracePt t="1716" x="8958263" y="4629150"/>
          <p14:tracePt t="1724" x="8934450" y="4641850"/>
          <p14:tracePt t="1732" x="8923338" y="4641850"/>
          <p14:tracePt t="1740" x="8923338" y="4652963"/>
          <p14:tracePt t="1748" x="8886825" y="4665663"/>
          <p14:tracePt t="1756" x="8874125" y="4676775"/>
          <p14:tracePt t="1763" x="8863013" y="4689475"/>
          <p14:tracePt t="1771" x="8850313" y="4689475"/>
          <p14:tracePt t="1779" x="8815388" y="4713288"/>
          <p14:tracePt t="1787" x="8802688" y="4713288"/>
          <p14:tracePt t="1796" x="8767763" y="4724400"/>
          <p14:tracePt t="1803" x="8707438" y="4760913"/>
          <p14:tracePt t="1812" x="8636000" y="4795838"/>
          <p14:tracePt t="1820" x="8612188" y="4821238"/>
          <p14:tracePt t="1828" x="8540750" y="4845050"/>
          <p14:tracePt t="1836" x="8515350" y="4892675"/>
          <p14:tracePt t="1844" x="8491538" y="4892675"/>
          <p14:tracePt t="1853" x="8456613" y="4892675"/>
          <p14:tracePt t="1859" x="8432800" y="4916488"/>
          <p14:tracePt t="1868" x="8408988" y="4927600"/>
          <p14:tracePt t="1876" x="8396288" y="4927600"/>
          <p14:tracePt t="1884" x="8372475" y="4927600"/>
          <p14:tracePt t="1892" x="8324850" y="4940300"/>
          <p14:tracePt t="1899" x="8301038" y="4940300"/>
          <p14:tracePt t="1908" x="8253413" y="4976813"/>
          <p14:tracePt t="1916" x="8169275" y="4987925"/>
          <p14:tracePt t="1924" x="8108950" y="5000625"/>
          <p14:tracePt t="1932" x="8050213" y="5011738"/>
          <p14:tracePt t="1941" x="7989888" y="5035550"/>
          <p14:tracePt t="1948" x="7929563" y="5048250"/>
          <p14:tracePt t="1955" x="7894638" y="5072063"/>
          <p14:tracePt t="1963" x="7858125" y="5072063"/>
          <p14:tracePt t="1972" x="7810500" y="5072063"/>
          <p14:tracePt t="1979" x="7739063" y="5083175"/>
          <p14:tracePt t="1988" x="7678738" y="5083175"/>
          <p14:tracePt t="1995" x="7583488" y="5083175"/>
          <p14:tracePt t="2005" x="7486650" y="5083175"/>
          <p14:tracePt t="2011" x="7380288" y="5083175"/>
          <p14:tracePt t="2020" x="7307263" y="5083175"/>
          <p14:tracePt t="2028" x="7212013" y="5083175"/>
          <p14:tracePt t="2037" x="7164388" y="5083175"/>
          <p14:tracePt t="2044" x="7092950" y="5083175"/>
          <p14:tracePt t="2053" x="7032625" y="5083175"/>
          <p14:tracePt t="2059" x="6937375" y="5083175"/>
          <p14:tracePt t="2068" x="6865938" y="5072063"/>
          <p14:tracePt t="2076" x="6805613" y="5048250"/>
          <p14:tracePt t="2084" x="6686550" y="5011738"/>
          <p14:tracePt t="2092" x="6602413" y="4987925"/>
          <p14:tracePt t="2100" x="6507163" y="4951413"/>
          <p14:tracePt t="2108" x="6434138" y="4916488"/>
          <p14:tracePt t="2116" x="6375400" y="4892675"/>
          <p14:tracePt t="2123" x="6291263" y="4868863"/>
          <p14:tracePt t="2131" x="6230938" y="4832350"/>
          <p14:tracePt t="2139" x="6207125" y="4821238"/>
          <p14:tracePt t="2149" x="6172200" y="4808538"/>
          <p14:tracePt t="2156" x="6159500" y="4795838"/>
          <p14:tracePt t="2164" x="6148388" y="4784725"/>
          <p14:tracePt t="2196" x="6135688" y="4772025"/>
          <p14:tracePt t="2244" x="6159500" y="4772025"/>
          <p14:tracePt t="2252" x="6207125" y="4772025"/>
          <p14:tracePt t="2259" x="6291263" y="4772025"/>
          <p14:tracePt t="2268" x="6351588" y="4772025"/>
          <p14:tracePt t="2276" x="6434138" y="4772025"/>
          <p14:tracePt t="2284" x="6494463" y="4772025"/>
          <p14:tracePt t="2291" x="6530975" y="4772025"/>
          <p14:tracePt t="2299" x="6554788" y="4772025"/>
          <p14:tracePt t="2307" x="6589713" y="4772025"/>
          <p14:tracePt t="2316" x="6602413" y="4772025"/>
          <p14:tracePt t="2323" x="6613525" y="4772025"/>
          <p14:tracePt t="2332" x="6626225" y="4772025"/>
          <p14:tracePt t="3524" x="6638925" y="4772025"/>
          <p14:tracePt t="3532" x="6662738" y="4772025"/>
          <p14:tracePt t="3540" x="6734175" y="4772025"/>
          <p14:tracePt t="3548" x="6889750" y="4772025"/>
          <p14:tracePt t="3556" x="7116763" y="4795838"/>
          <p14:tracePt t="3564" x="7535863" y="4903788"/>
          <p14:tracePt t="3572" x="7989888" y="5011738"/>
          <p14:tracePt t="3580" x="8335963" y="5106988"/>
          <p14:tracePt t="3588" x="8707438" y="5227638"/>
          <p14:tracePt t="3595" x="8934450" y="5310188"/>
          <p14:tracePt t="3603" x="9150350" y="5418138"/>
          <p14:tracePt t="3611" x="9353550" y="5491163"/>
          <p14:tracePt t="3620" x="9472613" y="5562600"/>
          <p14:tracePt t="3628" x="9593263" y="5621338"/>
          <p14:tracePt t="3636" x="9664700" y="5681663"/>
          <p14:tracePt t="3643" x="9723438" y="5729288"/>
          <p14:tracePt t="3653" x="9759950" y="5776913"/>
          <p14:tracePt t="3659" x="9772650" y="5800725"/>
          <p14:tracePt t="3668" x="9783763" y="5813425"/>
          <p14:tracePt t="3676" x="9783763" y="5837238"/>
          <p14:tracePt t="3683" x="9796463" y="5884863"/>
          <p14:tracePt t="3692" x="9820275" y="5908675"/>
          <p14:tracePt t="3699" x="9831388" y="5921375"/>
          <p14:tracePt t="3708" x="9879013" y="5980113"/>
          <p14:tracePt t="3716" x="9891713" y="6016625"/>
          <p14:tracePt t="3723" x="9939338" y="6076950"/>
          <p14:tracePt t="3732" x="9999663" y="6124575"/>
          <p14:tracePt t="3739" x="10034588" y="6159500"/>
          <p14:tracePt t="3748" x="10058400" y="6219825"/>
          <p14:tracePt t="3755" x="10094913" y="6256338"/>
          <p14:tracePt t="3763" x="10107613" y="6280150"/>
          <p14:tracePt t="3772" x="10142538" y="6338888"/>
          <p14:tracePt t="3779" x="10166350" y="6388100"/>
          <p14:tracePt t="3788" x="10213975" y="6446838"/>
          <p14:tracePt t="3795" x="10274300" y="6530975"/>
          <p14:tracePt t="3803" x="10334625" y="6567488"/>
          <p14:tracePt t="3812" x="10393363" y="6638925"/>
          <p14:tracePt t="3820" x="10440988" y="6699250"/>
          <p14:tracePt t="3828" x="10453688" y="6734175"/>
          <p14:tracePt t="3836" x="10490200" y="6770688"/>
          <p14:tracePt t="3843" x="10490200" y="6794500"/>
          <p14:tracePt t="3853" x="10490200" y="6829425"/>
          <p14:tracePt t="3859" x="10490200" y="6865938"/>
          <p14:tracePt t="3869" x="10490200" y="6913563"/>
          <p14:tracePt t="3876" x="10466388" y="6985000"/>
          <p14:tracePt t="3883" x="10406063" y="7034213"/>
          <p14:tracePt t="3892" x="10358438" y="7105650"/>
          <p14:tracePt t="3900" x="10310813" y="7177088"/>
          <p14:tracePt t="3908" x="10250488" y="7261225"/>
          <p14:tracePt t="3916" x="10213975" y="7332663"/>
          <p14:tracePt t="3923" x="10166350" y="7392988"/>
          <p14:tracePt t="3931" x="10131425" y="7440613"/>
          <p14:tracePt t="3939" x="10107613" y="7475538"/>
          <p14:tracePt t="3947" x="10071100" y="7499350"/>
          <p14:tracePt t="3957" x="10010775" y="7523163"/>
          <p14:tracePt t="3963" x="9952038" y="7548563"/>
          <p14:tracePt t="3972" x="9902825" y="7559675"/>
          <p14:tracePt t="3979" x="9855200" y="7559675"/>
          <p14:tracePt t="3987" x="9759950" y="7559675"/>
          <p14:tracePt t="3996" x="9688513" y="7559675"/>
          <p14:tracePt t="4005" x="9593263" y="7559675"/>
          <p14:tracePt t="4012" x="9520238" y="7548563"/>
          <p14:tracePt t="4020" x="9437688" y="7512050"/>
          <p14:tracePt t="4028" x="9340850" y="7451725"/>
          <p14:tracePt t="4036" x="9245600" y="7404100"/>
          <p14:tracePt t="4043" x="9150350" y="7332663"/>
          <p14:tracePt t="4054" x="9053513" y="7261225"/>
          <p14:tracePt t="4059" x="8958263" y="7200900"/>
          <p14:tracePt t="4068" x="8886825" y="7140575"/>
          <p14:tracePt t="4075" x="8815388" y="7092950"/>
          <p14:tracePt t="4084" x="8755063" y="7045325"/>
          <p14:tracePt t="4092" x="8707438" y="7021513"/>
          <p14:tracePt t="4099" x="8683625" y="6985000"/>
          <p14:tracePt t="4107" x="8636000" y="6950075"/>
          <p14:tracePt t="4116" x="8623300" y="6889750"/>
          <p14:tracePt t="4124" x="8612188" y="6853238"/>
          <p14:tracePt t="4132" x="8588375" y="6794500"/>
          <p14:tracePt t="4140" x="8588375" y="6734175"/>
          <p14:tracePt t="4148" x="8564563" y="6638925"/>
          <p14:tracePt t="4156" x="8551863" y="6567488"/>
          <p14:tracePt t="4164" x="8540750" y="6483350"/>
          <p14:tracePt t="4172" x="8540750" y="6411913"/>
          <p14:tracePt t="4180" x="8540750" y="6338888"/>
          <p14:tracePt t="4188" x="8540750" y="6291263"/>
          <p14:tracePt t="4196" x="8540750" y="6243638"/>
          <p14:tracePt t="4204" x="8540750" y="6172200"/>
          <p14:tracePt t="4212" x="8540750" y="6124575"/>
          <p14:tracePt t="4220" x="8540750" y="6076950"/>
          <p14:tracePt t="4228" x="8540750" y="6029325"/>
          <p14:tracePt t="4236" x="8551863" y="5980113"/>
          <p14:tracePt t="4243" x="8588375" y="5908675"/>
          <p14:tracePt t="4253" x="8612188" y="5861050"/>
          <p14:tracePt t="4260" x="8647113" y="5800725"/>
          <p14:tracePt t="4269" x="8683625" y="5776913"/>
          <p14:tracePt t="4276" x="8720138" y="5741988"/>
          <p14:tracePt t="4284" x="8743950" y="5718175"/>
          <p14:tracePt t="4292" x="8755063" y="5705475"/>
          <p14:tracePt t="4299" x="8791575" y="5670550"/>
          <p14:tracePt t="4307" x="8826500" y="5657850"/>
          <p14:tracePt t="4316" x="8874125" y="5634038"/>
          <p14:tracePt t="4324" x="8910638" y="5597525"/>
          <p14:tracePt t="4332" x="8947150" y="5597525"/>
          <p14:tracePt t="4339" x="9005888" y="5573713"/>
          <p14:tracePt t="4348" x="9042400" y="5562600"/>
          <p14:tracePt t="4356" x="9090025" y="5549900"/>
          <p14:tracePt t="4364" x="9174163" y="5514975"/>
          <p14:tracePt t="4372" x="9221788" y="5514975"/>
          <p14:tracePt t="4379" x="9293225" y="5514975"/>
          <p14:tracePt t="4387" x="9364663" y="5514975"/>
          <p14:tracePt t="4396" x="9424988" y="5514975"/>
          <p14:tracePt t="4403" x="9437688" y="5514975"/>
          <p14:tracePt t="4412" x="9461500" y="5514975"/>
          <p14:tracePt t="4420" x="9472613" y="5514975"/>
          <p14:tracePt t="4452" x="9485313" y="5514975"/>
          <p14:tracePt t="4459" x="9496425" y="5514975"/>
          <p14:tracePt t="4475" x="9520238" y="5538788"/>
          <p14:tracePt t="4484" x="9556750" y="5549900"/>
          <p14:tracePt t="4492" x="9593263" y="5586413"/>
          <p14:tracePt t="4499" x="9652000" y="5621338"/>
          <p14:tracePt t="4511" x="9712325" y="5681663"/>
          <p14:tracePt t="4515" x="9772650" y="5729288"/>
          <p14:tracePt t="4523" x="9796463" y="5789613"/>
          <p14:tracePt t="4532" x="9844088" y="5837238"/>
          <p14:tracePt t="4539" x="9891713" y="5884863"/>
          <p14:tracePt t="4548" x="9902825" y="5921375"/>
          <p14:tracePt t="4556" x="9926638" y="5932488"/>
          <p14:tracePt t="4564" x="9926638" y="5945188"/>
          <p14:tracePt t="4572" x="9926638" y="5956300"/>
          <p14:tracePt t="4579" x="9926638" y="5980113"/>
          <p14:tracePt t="4596" x="9926638" y="6005513"/>
          <p14:tracePt t="4603" x="9926638" y="6040438"/>
          <p14:tracePt t="4611" x="9926638" y="6064250"/>
          <p14:tracePt t="4620" x="9926638" y="6111875"/>
          <p14:tracePt t="4628" x="9926638" y="6148388"/>
          <p14:tracePt t="4636" x="9926638" y="6196013"/>
          <p14:tracePt t="4644" x="9926638" y="6232525"/>
          <p14:tracePt t="4653" x="9926638" y="6267450"/>
          <p14:tracePt t="4659" x="9926638" y="6291263"/>
          <p14:tracePt t="4669" x="9926638" y="6338888"/>
          <p14:tracePt t="4676" x="9926638" y="6364288"/>
          <p14:tracePt t="4683" x="9926638" y="6375400"/>
          <p14:tracePt t="4692" x="9926638" y="6399213"/>
          <p14:tracePt t="4716" x="9926638" y="641191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440" y="1033850"/>
            <a:ext cx="1313952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16401471" y="2191111"/>
            <a:ext cx="1094271" cy="6736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55786" y="1269165"/>
            <a:ext cx="2557172" cy="7479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53791" y="1818239"/>
            <a:ext cx="1633385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83738" y="2335308"/>
            <a:ext cx="3509902" cy="4293667"/>
            <a:chOff x="10083738" y="2335308"/>
            <a:chExt cx="3509902" cy="4293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83738" y="2335308"/>
              <a:ext cx="3509902" cy="4293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4504" y="6690681"/>
            <a:ext cx="3359136" cy="309154"/>
            <a:chOff x="10234504" y="6690681"/>
            <a:chExt cx="3359136" cy="3091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34504" y="6690681"/>
              <a:ext cx="3359136" cy="3091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67450" y="7218948"/>
            <a:ext cx="3326190" cy="767582"/>
            <a:chOff x="10267450" y="7218948"/>
            <a:chExt cx="3326190" cy="7675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67450" y="7218948"/>
              <a:ext cx="3326190" cy="7675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67450" y="8203889"/>
            <a:ext cx="3326190" cy="767582"/>
            <a:chOff x="10267450" y="8203889"/>
            <a:chExt cx="3326190" cy="7675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7450" y="8203889"/>
              <a:ext cx="3326190" cy="7675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19735" y="2373125"/>
            <a:ext cx="5691357" cy="6598346"/>
            <a:chOff x="3819735" y="2373125"/>
            <a:chExt cx="5691357" cy="65983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19735" y="2373125"/>
              <a:ext cx="5691357" cy="6598346"/>
            </a:xfrm>
            <a:prstGeom prst="rect">
              <a:avLst/>
            </a:prstGeom>
          </p:spPr>
        </p:pic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E565828B-17D0-412A-B4B4-B2BB4DB071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0"/>
    </mc:Choice>
    <mc:Fallback>
      <p:transition spd="slow" advTm="4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19" x="9952038" y="6411913"/>
          <p14:tracePt t="1327" x="9963150" y="6423025"/>
          <p14:tracePt t="1343" x="9963150" y="6435725"/>
          <p14:tracePt t="1351" x="9975850" y="6435725"/>
          <p14:tracePt t="1383" x="9986963" y="6446838"/>
          <p14:tracePt t="1423" x="9999663" y="6459538"/>
          <p14:tracePt t="1431" x="10010775" y="6470650"/>
          <p14:tracePt t="1447" x="10023475" y="6483350"/>
          <p14:tracePt t="1463" x="10034588" y="6494463"/>
          <p14:tracePt t="1479" x="10034588" y="6507163"/>
          <p14:tracePt t="1511" x="10047288" y="6519863"/>
          <p14:tracePt t="1535" x="10047288" y="6530975"/>
          <p14:tracePt t="1543" x="10047288" y="6554788"/>
          <p14:tracePt t="1551" x="10071100" y="6578600"/>
          <p14:tracePt t="1567" x="10082213" y="6591300"/>
          <p14:tracePt t="1575" x="10082213" y="6615113"/>
          <p14:tracePt t="1583" x="10082213" y="6626225"/>
          <p14:tracePt t="1591" x="10094913" y="6638925"/>
          <p14:tracePt t="1599" x="10094913" y="6662738"/>
          <p14:tracePt t="1607" x="10107613" y="6686550"/>
          <p14:tracePt t="1615" x="10118725" y="6710363"/>
          <p14:tracePt t="1623" x="10118725" y="6746875"/>
          <p14:tracePt t="1631" x="10118725" y="6794500"/>
          <p14:tracePt t="1639" x="10118725" y="6829425"/>
          <p14:tracePt t="1647" x="10118725" y="6878638"/>
          <p14:tracePt t="1655" x="10118725" y="6926263"/>
          <p14:tracePt t="1663" x="10118725" y="6950075"/>
          <p14:tracePt t="1671" x="10131425" y="6997700"/>
          <p14:tracePt t="1679" x="10142538" y="7045325"/>
          <p14:tracePt t="1688" x="10142538" y="7069138"/>
          <p14:tracePt t="1695" x="10155238" y="7092950"/>
          <p14:tracePt t="1704" x="10166350" y="7116763"/>
          <p14:tracePt t="1711" x="10179050" y="7164388"/>
          <p14:tracePt t="1721" x="10179050" y="7177088"/>
          <p14:tracePt t="1727" x="10190163" y="7213600"/>
          <p14:tracePt t="1735" x="10190163" y="7261225"/>
          <p14:tracePt t="1743" x="10190163" y="7296150"/>
          <p14:tracePt t="1751" x="10190163" y="7319963"/>
          <p14:tracePt t="1759" x="10166350" y="7380288"/>
          <p14:tracePt t="1767" x="10155238" y="7404100"/>
          <p14:tracePt t="2624" x="10142538" y="7440613"/>
          <p14:tracePt t="2631" x="10131425" y="7464425"/>
          <p14:tracePt t="2639" x="10118725" y="7499350"/>
          <p14:tracePt t="2649" x="10107613" y="7548563"/>
          <p14:tracePt t="2655" x="10094913" y="7620000"/>
          <p14:tracePt t="2663" x="10058400" y="7702550"/>
          <p14:tracePt t="2671" x="10058400" y="7762875"/>
          <p14:tracePt t="2679" x="10047288" y="7823200"/>
          <p14:tracePt t="2688" x="10047288" y="7881938"/>
          <p14:tracePt t="2695" x="10047288" y="7978775"/>
          <p14:tracePt t="2704" x="10047288" y="8074025"/>
          <p14:tracePt t="2711" x="10047288" y="8169275"/>
          <p14:tracePt t="2719" x="10047288" y="8253413"/>
          <p14:tracePt t="2727" x="10058400" y="8337550"/>
          <p14:tracePt t="2735" x="10082213" y="8408988"/>
          <p14:tracePt t="2743" x="10118725" y="8480425"/>
          <p14:tracePt t="2751" x="10142538" y="8528050"/>
          <p14:tracePt t="2759" x="10166350" y="8551863"/>
          <p14:tracePt t="2767" x="10190163" y="8588375"/>
          <p14:tracePt t="2775" x="10202863" y="8588375"/>
          <p14:tracePt t="2783" x="10213975" y="8588375"/>
          <p14:tracePt t="2791" x="10237788" y="8588375"/>
          <p14:tracePt t="2799" x="10261600" y="8588375"/>
          <p14:tracePt t="2815" x="10287000" y="8588375"/>
          <p14:tracePt t="2823" x="10298113" y="8588375"/>
          <p14:tracePt t="2831" x="10321925" y="8588375"/>
          <p14:tracePt t="2975" x="10334625" y="8588375"/>
          <p14:tracePt t="3215" x="10358438" y="8588375"/>
          <p14:tracePt t="3231" x="10369550" y="8588375"/>
          <p14:tracePt t="3239" x="10406063" y="8588375"/>
          <p14:tracePt t="3255" x="10417175" y="8588375"/>
          <p14:tracePt t="3271" x="10429875" y="858837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440" y="1033850"/>
            <a:ext cx="1313952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16401471" y="2191111"/>
            <a:ext cx="1094271" cy="6736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5786" y="1269165"/>
            <a:ext cx="2557172" cy="7479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53791" y="1818239"/>
            <a:ext cx="1320999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pic>
        <p:nvPicPr>
          <p:cNvPr id="3" name="KakaoTalk_20211118_010006344">
            <a:hlinkClick r:id="" action="ppaction://media"/>
            <a:extLst>
              <a:ext uri="{FF2B5EF4-FFF2-40B4-BE49-F238E27FC236}">
                <a16:creationId xmlns:a16="http://schemas.microsoft.com/office/drawing/2014/main" id="{8A140CCF-CA18-49CE-88E7-A919F6492D7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971800" y="2252431"/>
            <a:ext cx="12501834" cy="7043287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EA35945-177C-4748-B98C-C248E25E25D5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83"/>
    </mc:Choice>
    <mc:Fallback>
      <p:transition spd="slow" advTm="29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51" x="10440988" y="8577263"/>
          <p14:tracePt t="1191" x="10453688" y="8564563"/>
          <p14:tracePt t="1231" x="10453688" y="8551863"/>
          <p14:tracePt t="2831" x="10453688" y="8528050"/>
          <p14:tracePt t="2839" x="10406063" y="8480425"/>
          <p14:tracePt t="2847" x="10358438" y="8408988"/>
          <p14:tracePt t="2855" x="10287000" y="8337550"/>
          <p14:tracePt t="2863" x="10202863" y="8229600"/>
          <p14:tracePt t="2871" x="10142538" y="8145463"/>
          <p14:tracePt t="2879" x="10107613" y="8062913"/>
          <p14:tracePt t="2888" x="10058400" y="7966075"/>
          <p14:tracePt t="2895" x="10047288" y="7931150"/>
          <p14:tracePt t="2904" x="10023475" y="7881938"/>
          <p14:tracePt t="2911" x="10023475" y="7870825"/>
          <p14:tracePt t="2919" x="10023475" y="7858125"/>
          <p14:tracePt t="2935" x="10023475" y="7847013"/>
          <p14:tracePt t="19095" x="10023475" y="7834313"/>
          <p14:tracePt t="19104" x="9999663" y="7834313"/>
          <p14:tracePt t="19111" x="9975850" y="7834313"/>
          <p14:tracePt t="19120" x="9939338" y="7834313"/>
          <p14:tracePt t="19127" x="9915525" y="7823200"/>
          <p14:tracePt t="19142" x="9879013" y="7799388"/>
          <p14:tracePt t="19144" x="9796463" y="7775575"/>
          <p14:tracePt t="19152" x="9688513" y="7739063"/>
          <p14:tracePt t="19159" x="9567863" y="7715250"/>
          <p14:tracePt t="19169" x="9437688" y="7667625"/>
          <p14:tracePt t="19175" x="9305925" y="7607300"/>
          <p14:tracePt t="19183" x="9150350" y="7572375"/>
          <p14:tracePt t="19191" x="9066213" y="7535863"/>
          <p14:tracePt t="19199" x="8958263" y="7523163"/>
          <p14:tracePt t="19207" x="8886825" y="7488238"/>
          <p14:tracePt t="19215" x="8802688" y="7464425"/>
          <p14:tracePt t="19223" x="8707438" y="7440613"/>
          <p14:tracePt t="19231" x="8588375" y="7404100"/>
          <p14:tracePt t="19239" x="8443913" y="7392988"/>
          <p14:tracePt t="19247" x="8301038" y="7367588"/>
          <p14:tracePt t="19255" x="8169275" y="7332663"/>
          <p14:tracePt t="19263" x="8050213" y="7296150"/>
          <p14:tracePt t="19272" x="7905750" y="7261225"/>
          <p14:tracePt t="19279" x="7702550" y="7200900"/>
          <p14:tracePt t="19287" x="7546975" y="7164388"/>
          <p14:tracePt t="19295" x="7343775" y="7140575"/>
          <p14:tracePt t="19304" x="7188200" y="7092950"/>
          <p14:tracePt t="19311" x="7069138" y="7081838"/>
          <p14:tracePt t="19319" x="6973888" y="7058025"/>
          <p14:tracePt t="19327" x="6900863" y="7034213"/>
          <p14:tracePt t="19336" x="6865938" y="7034213"/>
          <p14:tracePt t="19343" x="6853238" y="7021513"/>
          <p14:tracePt t="19354" x="6842125" y="7021513"/>
          <p14:tracePt t="19359" x="6818313" y="7008813"/>
          <p14:tracePt t="19375" x="6794500" y="7008813"/>
          <p14:tracePt t="19383" x="6745288" y="7008813"/>
          <p14:tracePt t="19391" x="6686550" y="6985000"/>
          <p14:tracePt t="19400" x="6613525" y="6973888"/>
          <p14:tracePt t="19407" x="6542088" y="6973888"/>
          <p14:tracePt t="19415" x="6459538" y="6973888"/>
          <p14:tracePt t="19423" x="6386513" y="6961188"/>
          <p14:tracePt t="19431" x="6327775" y="6961188"/>
          <p14:tracePt t="19439" x="6280150" y="6961188"/>
          <p14:tracePt t="19447" x="6230938" y="6937375"/>
          <p14:tracePt t="19455" x="6196013" y="6937375"/>
          <p14:tracePt t="19463" x="6172200" y="6937375"/>
          <p14:tracePt t="19471" x="6135688" y="6937375"/>
          <p14:tracePt t="19479" x="6100763" y="6937375"/>
          <p14:tracePt t="19487" x="6051550" y="6937375"/>
          <p14:tracePt t="19495" x="6003925" y="6937375"/>
          <p14:tracePt t="19503" x="5945188" y="6937375"/>
          <p14:tracePt t="19512" x="5884863" y="6937375"/>
          <p14:tracePt t="19520" x="5824538" y="6961188"/>
          <p14:tracePt t="19527" x="5753100" y="6985000"/>
          <p14:tracePt t="19536" x="5692775" y="6985000"/>
          <p14:tracePt t="19543" x="5597525" y="7008813"/>
          <p14:tracePt t="19554" x="5513388" y="7045325"/>
          <p14:tracePt t="19559" x="5418138" y="7045325"/>
          <p14:tracePt t="19569" x="5286375" y="7058025"/>
          <p14:tracePt t="19575" x="5178425" y="7058025"/>
          <p14:tracePt t="19583" x="5072063" y="7058025"/>
          <p14:tracePt t="19591" x="4987925" y="7058025"/>
          <p14:tracePt t="19600" x="4940300" y="7058025"/>
          <p14:tracePt t="19607" x="4879975" y="7045325"/>
          <p14:tracePt t="19615" x="4867275" y="7034213"/>
          <p14:tracePt t="19623" x="4856163" y="7034213"/>
          <p14:tracePt t="19631" x="4843463" y="7034213"/>
          <p14:tracePt t="19639" x="4832350" y="7021513"/>
          <p14:tracePt t="19647" x="4819650" y="7008813"/>
          <p14:tracePt t="19655" x="4808538" y="7008813"/>
          <p14:tracePt t="19663" x="4760913" y="6997700"/>
          <p14:tracePt t="19671" x="4676775" y="6973888"/>
          <p14:tracePt t="19679" x="4568825" y="6937375"/>
          <p14:tracePt t="19687" x="4508500" y="6937375"/>
          <p14:tracePt t="19695" x="4473575" y="6926263"/>
          <p14:tracePt t="19703" x="4437063" y="6926263"/>
          <p14:tracePt t="19711" x="4425950" y="6926263"/>
          <p14:tracePt t="20536" x="4425950" y="6913563"/>
          <p14:tracePt t="22615" x="4425950" y="6902450"/>
        </p14:tracePtLst>
      </p14:laserTraceLst>
    </p:ext>
    <p:ext uri="{E180D4A7-C9FB-4DFB-919C-405C955672EB}">
      <p14:showEvtLst xmlns:p14="http://schemas.microsoft.com/office/powerpoint/2010/main">
        <p14:playEvt time="2564" objId="3"/>
        <p14:stopEvt time="28351" objId="3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70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9413" y="1516622"/>
            <a:ext cx="5266888" cy="7252471"/>
            <a:chOff x="6509413" y="1516622"/>
            <a:chExt cx="5266888" cy="725247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509413" y="1516622"/>
              <a:ext cx="5266888" cy="7252471"/>
              <a:chOff x="6509413" y="1516622"/>
              <a:chExt cx="5266888" cy="72524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09413" y="1516622"/>
                <a:ext cx="5266888" cy="72524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627805" y="1615843"/>
              <a:ext cx="5030105" cy="4931957"/>
              <a:chOff x="6627805" y="1615843"/>
              <a:chExt cx="5030105" cy="49319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27805" y="1615843"/>
                <a:ext cx="5030105" cy="4931957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25800" y="6680416"/>
            <a:ext cx="3372360" cy="12645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86991" y="7464506"/>
            <a:ext cx="2465404" cy="45713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038D70C-8059-4C74-8D7B-AE6ECB8A8D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6"/>
    </mc:Choice>
    <mc:Fallback>
      <p:transition spd="slow" advTm="4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93" x="4449763" y="6878638"/>
          <p14:tracePt t="902" x="4460875" y="6865938"/>
          <p14:tracePt t="917" x="4484688" y="6842125"/>
          <p14:tracePt t="925" x="4484688" y="6818313"/>
          <p14:tracePt t="933" x="4497388" y="6818313"/>
          <p14:tracePt t="949" x="4521200" y="6794500"/>
          <p14:tracePt t="957" x="4521200" y="6781800"/>
          <p14:tracePt t="1045" x="4533900" y="6781800"/>
          <p14:tracePt t="3613" x="4545013" y="6746875"/>
          <p14:tracePt t="3621" x="4545013" y="6530975"/>
          <p14:tracePt t="3631" x="4533900" y="6005513"/>
          <p14:tracePt t="3637" x="4341813" y="5359400"/>
          <p14:tracePt t="3646" x="3959225" y="4510088"/>
          <p14:tracePt t="3653" x="3563938" y="3684588"/>
          <p14:tracePt t="3661" x="3181350" y="2822575"/>
          <p14:tracePt t="3669" x="2811463" y="2152650"/>
          <p14:tracePt t="3677" x="2476500" y="1579563"/>
          <p14:tracePt t="3685" x="2128838" y="1123950"/>
          <p14:tracePt t="3693" x="1912938" y="706438"/>
          <p14:tracePt t="3701" x="1662113" y="2635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441" y="1033848"/>
            <a:ext cx="1313951" cy="1269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6401471" y="2191111"/>
            <a:ext cx="1094271" cy="6736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1456" y="2161614"/>
            <a:ext cx="4168900" cy="747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5384" y="3478609"/>
            <a:ext cx="8346375" cy="4840897"/>
            <a:chOff x="1455384" y="3478609"/>
            <a:chExt cx="8346375" cy="48408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5384" y="3478609"/>
              <a:ext cx="8346375" cy="484089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47831" y="2161614"/>
            <a:ext cx="3889215" cy="747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76362" y="3478609"/>
            <a:ext cx="7777062" cy="4487273"/>
            <a:chOff x="9776362" y="3478609"/>
            <a:chExt cx="7777062" cy="44872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76362" y="3478609"/>
              <a:ext cx="7777062" cy="448727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44261" y="5709110"/>
            <a:ext cx="3950149" cy="4469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93720" y="6411041"/>
            <a:ext cx="1308038" cy="23832"/>
            <a:chOff x="8493720" y="6411041"/>
            <a:chExt cx="1308038" cy="238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93720" y="6411041"/>
              <a:ext cx="1308038" cy="2383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55789" y="1269161"/>
            <a:ext cx="2882565" cy="747952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47F4AE17-D1FD-40B1-B34F-C2D0735025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84"/>
    </mc:Choice>
    <mc:Fallback>
      <p:transition spd="slow" advTm="29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" x="5357813" y="4257675"/>
          <p14:tracePt t="111" x="5370513" y="4257675"/>
          <p14:tracePt t="127" x="5370513" y="4246563"/>
          <p14:tracePt t="159" x="5381625" y="4246563"/>
          <p14:tracePt t="207" x="5394325" y="4233863"/>
          <p14:tracePt t="231" x="5407025" y="4222750"/>
          <p14:tracePt t="239" x="5418138" y="4210050"/>
          <p14:tracePt t="255" x="5418138" y="4186238"/>
          <p14:tracePt t="263" x="5441950" y="4162425"/>
          <p14:tracePt t="271" x="5454650" y="4138613"/>
          <p14:tracePt t="279" x="5489575" y="4102100"/>
          <p14:tracePt t="287" x="5526088" y="4067175"/>
          <p14:tracePt t="295" x="5537200" y="4043363"/>
          <p14:tracePt t="303" x="5573713" y="3995738"/>
          <p14:tracePt t="311" x="5610225" y="3935413"/>
          <p14:tracePt t="319" x="5645150" y="3863975"/>
          <p14:tracePt t="327" x="5692775" y="3792538"/>
          <p14:tracePt t="335" x="5705475" y="3708400"/>
          <p14:tracePt t="343" x="5729288" y="3624263"/>
          <p14:tracePt t="352" x="5765800" y="3516313"/>
          <p14:tracePt t="359" x="5789613" y="3408363"/>
          <p14:tracePt t="367" x="5813425" y="3325813"/>
          <p14:tracePt t="375" x="5824538" y="3228975"/>
          <p14:tracePt t="383" x="5824538" y="3181350"/>
          <p14:tracePt t="391" x="5824538" y="3122613"/>
          <p14:tracePt t="399" x="5824538" y="3086100"/>
          <p14:tracePt t="407" x="5824538" y="3062288"/>
          <p14:tracePt t="415" x="5824538" y="3014663"/>
          <p14:tracePt t="423" x="5813425" y="2967038"/>
          <p14:tracePt t="432" x="5789613" y="2906713"/>
          <p14:tracePt t="439" x="5765800" y="2846388"/>
          <p14:tracePt t="448" x="5716588" y="2774950"/>
          <p14:tracePt t="455" x="5668963" y="2727325"/>
          <p14:tracePt t="463" x="5645150" y="2703513"/>
          <p14:tracePt t="471" x="5597525" y="2667000"/>
          <p14:tracePt t="487" x="5586413" y="2655888"/>
          <p14:tracePt t="607" x="5573713" y="2655888"/>
          <p14:tracePt t="623" x="5549900" y="2655888"/>
          <p14:tracePt t="647" x="5537200" y="2655888"/>
          <p14:tracePt t="655" x="5537200" y="2667000"/>
          <p14:tracePt t="695" x="5526088" y="2667000"/>
          <p14:tracePt t="4080" x="5526088" y="2679700"/>
          <p14:tracePt t="4103" x="5549900" y="2679700"/>
          <p14:tracePt t="4111" x="5561013" y="2679700"/>
          <p14:tracePt t="4119" x="5586413" y="2679700"/>
          <p14:tracePt t="4127" x="5610225" y="2690813"/>
          <p14:tracePt t="4135" x="5645150" y="2703513"/>
          <p14:tracePt t="4143" x="5692775" y="2738438"/>
          <p14:tracePt t="4151" x="5729288" y="2738438"/>
          <p14:tracePt t="4159" x="5789613" y="2751138"/>
          <p14:tracePt t="4167" x="5861050" y="2798763"/>
          <p14:tracePt t="4175" x="5908675" y="2822575"/>
          <p14:tracePt t="4183" x="5969000" y="2846388"/>
          <p14:tracePt t="4191" x="6003925" y="2859088"/>
          <p14:tracePt t="4199" x="6040438" y="2894013"/>
          <p14:tracePt t="4207" x="6051550" y="2894013"/>
          <p14:tracePt t="4215" x="6064250" y="2906713"/>
          <p14:tracePt t="4223" x="6075363" y="2906713"/>
          <p14:tracePt t="4231" x="6100763" y="2919413"/>
          <p14:tracePt t="4239" x="6111875" y="2943225"/>
          <p14:tracePt t="4248" x="6124575" y="2943225"/>
          <p14:tracePt t="4255" x="6124575" y="2954338"/>
          <p14:tracePt t="4263" x="6148388" y="2967038"/>
          <p14:tracePt t="4279" x="6159500" y="2978150"/>
          <p14:tracePt t="4287" x="6172200" y="2990850"/>
          <p14:tracePt t="4294" x="6183313" y="3014663"/>
          <p14:tracePt t="4335" x="6196013" y="3038475"/>
          <p14:tracePt t="4343" x="6196013" y="3049588"/>
          <p14:tracePt t="4351" x="6219825" y="3062288"/>
          <p14:tracePt t="4359" x="6219825" y="3073400"/>
          <p14:tracePt t="4367" x="6230938" y="3109913"/>
          <p14:tracePt t="4375" x="6230938" y="3146425"/>
          <p14:tracePt t="4383" x="6254750" y="3194050"/>
          <p14:tracePt t="4391" x="6267450" y="3241675"/>
          <p14:tracePt t="4398" x="6267450" y="3289300"/>
          <p14:tracePt t="4407" x="6280150" y="3349625"/>
          <p14:tracePt t="4415" x="6291263" y="3397250"/>
          <p14:tracePt t="4423" x="6291263" y="3481388"/>
          <p14:tracePt t="4432" x="6291263" y="3552825"/>
          <p14:tracePt t="4439" x="6291263" y="3660775"/>
          <p14:tracePt t="4448" x="6291263" y="3779838"/>
          <p14:tracePt t="4455" x="6291263" y="3935413"/>
          <p14:tracePt t="4464" x="6291263" y="4138613"/>
          <p14:tracePt t="4471" x="6291263" y="4365625"/>
          <p14:tracePt t="4479" x="6254750" y="4665663"/>
          <p14:tracePt t="4487" x="6230938" y="4951413"/>
          <p14:tracePt t="4495" x="6196013" y="5191125"/>
          <p14:tracePt t="4503" x="6196013" y="5394325"/>
          <p14:tracePt t="4511" x="6148388" y="5610225"/>
          <p14:tracePt t="4519" x="6124575" y="5741988"/>
          <p14:tracePt t="4527" x="6100763" y="5837238"/>
          <p14:tracePt t="4536" x="6075363" y="5908675"/>
          <p14:tracePt t="4543" x="6040438" y="5992813"/>
          <p14:tracePt t="4551" x="6003925" y="6076950"/>
          <p14:tracePt t="4559" x="5945188" y="6135688"/>
          <p14:tracePt t="4567" x="5837238" y="6243638"/>
          <p14:tracePt t="4575" x="5716588" y="6338888"/>
          <p14:tracePt t="4583" x="5692775" y="6351588"/>
          <p14:tracePt t="4591" x="5597525" y="6411913"/>
          <p14:tracePt t="4599" x="5465763" y="6459538"/>
          <p14:tracePt t="4607" x="5346700" y="6507163"/>
          <p14:tracePt t="4615" x="5238750" y="6530975"/>
          <p14:tracePt t="4623" x="5119688" y="6543675"/>
          <p14:tracePt t="4631" x="5011738" y="6554788"/>
          <p14:tracePt t="4639" x="4892675" y="6554788"/>
          <p14:tracePt t="4648" x="4832350" y="6554788"/>
          <p14:tracePt t="4655" x="4784725" y="6554788"/>
          <p14:tracePt t="4664" x="4748213" y="6554788"/>
          <p14:tracePt t="4671" x="4737100" y="6554788"/>
          <p14:tracePt t="4681" x="4713288" y="6578600"/>
          <p14:tracePt t="4687" x="4687888" y="6591300"/>
          <p14:tracePt t="4694" x="4676775" y="6615113"/>
          <p14:tracePt t="4704" x="4664075" y="6615113"/>
          <p14:tracePt t="4711" x="4652963" y="6638925"/>
          <p14:tracePt t="4719" x="4629150" y="6650038"/>
          <p14:tracePt t="4727" x="4629150" y="6662738"/>
          <p14:tracePt t="5840" x="4640263" y="6662738"/>
          <p14:tracePt t="5847" x="4640263" y="6699250"/>
          <p14:tracePt t="5855" x="4652963" y="6757988"/>
          <p14:tracePt t="5865" x="4652963" y="6853238"/>
          <p14:tracePt t="5871" x="4652963" y="6973888"/>
          <p14:tracePt t="5881" x="4652963" y="7081838"/>
          <p14:tracePt t="5887" x="4652963" y="7188200"/>
          <p14:tracePt t="5898" x="4652963" y="7308850"/>
          <p14:tracePt t="5904" x="4652963" y="7392988"/>
          <p14:tracePt t="5911" x="4605338" y="7475538"/>
          <p14:tracePt t="5919" x="4592638" y="7523163"/>
          <p14:tracePt t="5927" x="4545013" y="7572375"/>
          <p14:tracePt t="5935" x="4497388" y="7607300"/>
          <p14:tracePt t="5943" x="4460875" y="7643813"/>
          <p14:tracePt t="5951" x="4413250" y="7654925"/>
          <p14:tracePt t="5959" x="4352925" y="7667625"/>
          <p14:tracePt t="5967" x="4294188" y="7667625"/>
          <p14:tracePt t="5975" x="4233863" y="7678738"/>
          <p14:tracePt t="5983" x="4186238" y="7678738"/>
          <p14:tracePt t="5991" x="4125913" y="7702550"/>
          <p14:tracePt t="5999" x="4090988" y="7702550"/>
          <p14:tracePt t="6015" x="4078288" y="7727950"/>
          <p14:tracePt t="6023" x="4067175" y="7739063"/>
          <p14:tracePt t="6031" x="4054475" y="7751763"/>
          <p14:tracePt t="6039" x="4054475" y="7762875"/>
          <p14:tracePt t="6048" x="4054475" y="7775575"/>
          <p14:tracePt t="6055" x="4043363" y="7786688"/>
          <p14:tracePt t="6152" x="4054475" y="7786688"/>
          <p14:tracePt t="6159" x="4090988" y="7786688"/>
          <p14:tracePt t="6167" x="4125913" y="7786688"/>
          <p14:tracePt t="6175" x="4138613" y="7786688"/>
          <p14:tracePt t="6183" x="4162425" y="7786688"/>
          <p14:tracePt t="6239" x="4173538" y="7786688"/>
          <p14:tracePt t="6255" x="4198938" y="7786688"/>
          <p14:tracePt t="6279" x="4222750" y="7786688"/>
          <p14:tracePt t="6287" x="4246563" y="7786688"/>
          <p14:tracePt t="6303" x="4257675" y="7786688"/>
          <p14:tracePt t="6327" x="4270375" y="7786688"/>
          <p14:tracePt t="6352" x="4281488" y="7786688"/>
          <p14:tracePt t="6375" x="4294188" y="7786688"/>
          <p14:tracePt t="6391" x="4305300" y="7786688"/>
          <p14:tracePt t="6399" x="4318000" y="7786688"/>
          <p14:tracePt t="6407" x="4329113" y="7786688"/>
          <p14:tracePt t="6415" x="4341813" y="7786688"/>
          <p14:tracePt t="6423" x="4352925" y="7786688"/>
          <p14:tracePt t="6439" x="4365625" y="7786688"/>
          <p14:tracePt t="6448" x="4378325" y="7786688"/>
          <p14:tracePt t="6455" x="4402138" y="7775575"/>
          <p14:tracePt t="6465" x="4413250" y="7762875"/>
          <p14:tracePt t="6472" x="4449763" y="7762875"/>
          <p14:tracePt t="6481" x="4484688" y="7739063"/>
          <p14:tracePt t="6487" x="4521200" y="7739063"/>
          <p14:tracePt t="6495" x="4557713" y="7727950"/>
          <p14:tracePt t="6503" x="4568825" y="7715250"/>
          <p14:tracePt t="6511" x="4616450" y="7691438"/>
          <p14:tracePt t="6519" x="4652963" y="7678738"/>
          <p14:tracePt t="6527" x="4652963" y="7667625"/>
          <p14:tracePt t="6535" x="4676775" y="7667625"/>
          <p14:tracePt t="6543" x="4687888" y="7654925"/>
          <p14:tracePt t="6559" x="4700588" y="7654925"/>
          <p14:tracePt t="6567" x="4713288" y="7654925"/>
          <p14:tracePt t="6583" x="4724400" y="7643813"/>
          <p14:tracePt t="6607" x="4737100" y="7643813"/>
          <p14:tracePt t="6623" x="4748213" y="7631113"/>
          <p14:tracePt t="6639" x="4760913" y="7631113"/>
          <p14:tracePt t="6663" x="4772025" y="7631113"/>
          <p14:tracePt t="6681" x="4784725" y="7631113"/>
          <p14:tracePt t="6695" x="4795838" y="7631113"/>
          <p14:tracePt t="6711" x="4808538" y="7631113"/>
          <p14:tracePt t="6727" x="4819650" y="7631113"/>
          <p14:tracePt t="6734" x="4832350" y="7631113"/>
          <p14:tracePt t="6743" x="4843463" y="7631113"/>
          <p14:tracePt t="6751" x="4867275" y="7631113"/>
          <p14:tracePt t="6768" x="4879975" y="7631113"/>
          <p14:tracePt t="6775" x="4892675" y="7631113"/>
          <p14:tracePt t="6783" x="4916488" y="7631113"/>
          <p14:tracePt t="6792" x="4951413" y="7654925"/>
          <p14:tracePt t="6807" x="4975225" y="7654925"/>
          <p14:tracePt t="6815" x="5011738" y="7654925"/>
          <p14:tracePt t="6823" x="5035550" y="7654925"/>
          <p14:tracePt t="6831" x="5059363" y="7654925"/>
          <p14:tracePt t="6839" x="5083175" y="7654925"/>
          <p14:tracePt t="6847" x="5095875" y="7654925"/>
          <p14:tracePt t="6855" x="5106988" y="7654925"/>
          <p14:tracePt t="6864" x="5143500" y="7654925"/>
          <p14:tracePt t="6871" x="5167313" y="7654925"/>
          <p14:tracePt t="6881" x="5178425" y="7654925"/>
          <p14:tracePt t="6898" x="5214938" y="7654925"/>
          <p14:tracePt t="6903" x="5251450" y="7654925"/>
          <p14:tracePt t="6911" x="5299075" y="7654925"/>
          <p14:tracePt t="6919" x="5334000" y="7654925"/>
          <p14:tracePt t="6927" x="5357813" y="7654925"/>
          <p14:tracePt t="6935" x="5394325" y="7643813"/>
          <p14:tracePt t="6943" x="5430838" y="7643813"/>
          <p14:tracePt t="6951" x="5478463" y="7643813"/>
          <p14:tracePt t="6959" x="5489575" y="7643813"/>
          <p14:tracePt t="6967" x="5526088" y="7643813"/>
          <p14:tracePt t="6975" x="5573713" y="7643813"/>
          <p14:tracePt t="6983" x="5610225" y="7643813"/>
          <p14:tracePt t="6992" x="5657850" y="7643813"/>
          <p14:tracePt t="6999" x="5692775" y="7643813"/>
          <p14:tracePt t="7007" x="5740400" y="7643813"/>
          <p14:tracePt t="7015" x="5765800" y="7643813"/>
          <p14:tracePt t="7023" x="5813425" y="7643813"/>
          <p14:tracePt t="7031" x="5848350" y="7643813"/>
          <p14:tracePt t="7039" x="5884863" y="7643813"/>
          <p14:tracePt t="7048" x="5945188" y="7643813"/>
          <p14:tracePt t="7055" x="5969000" y="7643813"/>
          <p14:tracePt t="7064" x="5992813" y="7643813"/>
          <p14:tracePt t="7072" x="6040438" y="7643813"/>
          <p14:tracePt t="7081" x="6111875" y="7643813"/>
          <p14:tracePt t="7087" x="6172200" y="7643813"/>
          <p14:tracePt t="7094" x="6219825" y="7643813"/>
          <p14:tracePt t="7103" x="6291263" y="7643813"/>
          <p14:tracePt t="7111" x="6338888" y="7643813"/>
          <p14:tracePt t="7119" x="6375400" y="7643813"/>
          <p14:tracePt t="7127" x="6410325" y="7643813"/>
          <p14:tracePt t="7135" x="6446838" y="7643813"/>
          <p14:tracePt t="7143" x="6483350" y="7643813"/>
          <p14:tracePt t="7151" x="6518275" y="7643813"/>
          <p14:tracePt t="7159" x="6530975" y="7643813"/>
          <p14:tracePt t="7167" x="6565900" y="7643813"/>
          <p14:tracePt t="7175" x="6589713" y="7643813"/>
          <p14:tracePt t="7183" x="6602413" y="7643813"/>
          <p14:tracePt t="7191" x="6638925" y="7643813"/>
          <p14:tracePt t="7200" x="6673850" y="7643813"/>
          <p14:tracePt t="7207" x="6710363" y="7643813"/>
          <p14:tracePt t="7215" x="6745288" y="7643813"/>
          <p14:tracePt t="7223" x="6794500" y="7643813"/>
          <p14:tracePt t="7231" x="6818313" y="7643813"/>
          <p14:tracePt t="7239" x="6842125" y="7643813"/>
          <p14:tracePt t="7248" x="6865938" y="7643813"/>
          <p14:tracePt t="7255" x="6877050" y="7643813"/>
          <p14:tracePt t="7543" x="6889750" y="7631113"/>
          <p14:tracePt t="7551" x="6889750" y="7583488"/>
          <p14:tracePt t="7559" x="6889750" y="7512050"/>
          <p14:tracePt t="7567" x="6889750" y="7416800"/>
          <p14:tracePt t="7575" x="6889750" y="7308850"/>
          <p14:tracePt t="7583" x="6842125" y="7188200"/>
          <p14:tracePt t="7591" x="6781800" y="7069138"/>
          <p14:tracePt t="7599" x="6721475" y="6961188"/>
          <p14:tracePt t="7607" x="6673850" y="6889750"/>
          <p14:tracePt t="7615" x="6578600" y="6805613"/>
          <p14:tracePt t="7623" x="6470650" y="6734175"/>
          <p14:tracePt t="7632" x="6338888" y="6662738"/>
          <p14:tracePt t="7639" x="6196013" y="6578600"/>
          <p14:tracePt t="7647" x="5908675" y="6435725"/>
          <p14:tracePt t="7655" x="5705475" y="6351588"/>
          <p14:tracePt t="7664" x="5537200" y="6291263"/>
          <p14:tracePt t="7672" x="5407025" y="6267450"/>
          <p14:tracePt t="7679" x="5322888" y="6232525"/>
          <p14:tracePt t="7687" x="5286375" y="6219825"/>
          <p14:tracePt t="7698" x="5227638" y="6219825"/>
          <p14:tracePt t="7706" x="5202238" y="6219825"/>
          <p14:tracePt t="7710" x="5191125" y="6219825"/>
          <p14:tracePt t="7720" x="5154613" y="6219825"/>
          <p14:tracePt t="7727" x="5119688" y="6219825"/>
          <p14:tracePt t="7735" x="5059363" y="6219825"/>
          <p14:tracePt t="7743" x="4964113" y="6208713"/>
          <p14:tracePt t="7751" x="4843463" y="6159500"/>
          <p14:tracePt t="7759" x="4713288" y="6135688"/>
          <p14:tracePt t="7769" x="4581525" y="6088063"/>
          <p14:tracePt t="7775" x="4484688" y="6064250"/>
          <p14:tracePt t="7783" x="4413250" y="6029325"/>
          <p14:tracePt t="7791" x="4389438" y="6029325"/>
          <p14:tracePt t="7815" x="4378325" y="6029325"/>
          <p14:tracePt t="7847" x="4365625" y="6040438"/>
          <p14:tracePt t="7855" x="4352925" y="6053138"/>
          <p14:tracePt t="7864" x="4341813" y="6064250"/>
          <p14:tracePt t="7871" x="4329113" y="6088063"/>
          <p14:tracePt t="7883" x="4294188" y="6135688"/>
          <p14:tracePt t="7887" x="4281488" y="6159500"/>
          <p14:tracePt t="7895" x="4246563" y="6196013"/>
          <p14:tracePt t="7903" x="4233863" y="6232525"/>
          <p14:tracePt t="7911" x="4210050" y="6256338"/>
          <p14:tracePt t="7919" x="4186238" y="6291263"/>
          <p14:tracePt t="7927" x="4162425" y="6315075"/>
          <p14:tracePt t="7935" x="4149725" y="6315075"/>
          <p14:tracePt t="7943" x="4125913" y="6327775"/>
          <p14:tracePt t="7951" x="4102100" y="6351588"/>
          <p14:tracePt t="7959" x="4090988" y="6351588"/>
          <p14:tracePt t="7968" x="4078288" y="6351588"/>
          <p14:tracePt t="7975" x="4054475" y="6364288"/>
          <p14:tracePt t="7983" x="4043363" y="6364288"/>
          <p14:tracePt t="7999" x="4030663" y="6364288"/>
          <p14:tracePt t="8127" x="4043363" y="6364288"/>
          <p14:tracePt t="8135" x="4078288" y="6364288"/>
          <p14:tracePt t="8143" x="4090988" y="6364288"/>
          <p14:tracePt t="8151" x="4125913" y="6364288"/>
          <p14:tracePt t="8159" x="4162425" y="6364288"/>
          <p14:tracePt t="8167" x="4186238" y="6364288"/>
          <p14:tracePt t="8174" x="4198938" y="6364288"/>
          <p14:tracePt t="8183" x="4233863" y="6364288"/>
          <p14:tracePt t="8191" x="4246563" y="6364288"/>
          <p14:tracePt t="8199" x="4257675" y="6351588"/>
          <p14:tracePt t="8215" x="4270375" y="6351588"/>
          <p14:tracePt t="8231" x="4281488" y="6351588"/>
          <p14:tracePt t="8239" x="4294188" y="6351588"/>
          <p14:tracePt t="8247" x="4305300" y="6351588"/>
          <p14:tracePt t="8255" x="4318000" y="6351588"/>
          <p14:tracePt t="8265" x="4329113" y="6351588"/>
          <p14:tracePt t="8272" x="4341813" y="6351588"/>
          <p14:tracePt t="8279" x="4378325" y="6338888"/>
          <p14:tracePt t="8288" x="4389438" y="6338888"/>
          <p14:tracePt t="8295" x="4402138" y="6338888"/>
          <p14:tracePt t="8303" x="4425950" y="6338888"/>
          <p14:tracePt t="8311" x="4449763" y="6338888"/>
          <p14:tracePt t="8319" x="4473575" y="6338888"/>
          <p14:tracePt t="8327" x="4521200" y="6338888"/>
          <p14:tracePt t="8335" x="4545013" y="6338888"/>
          <p14:tracePt t="8343" x="4581525" y="6338888"/>
          <p14:tracePt t="8351" x="4616450" y="6338888"/>
          <p14:tracePt t="8359" x="4664075" y="6338888"/>
          <p14:tracePt t="8366" x="4700588" y="6338888"/>
          <p14:tracePt t="8375" x="4748213" y="6338888"/>
          <p14:tracePt t="8383" x="4772025" y="6338888"/>
          <p14:tracePt t="8391" x="4819650" y="6338888"/>
          <p14:tracePt t="8399" x="4867275" y="6338888"/>
          <p14:tracePt t="8407" x="4916488" y="6338888"/>
          <p14:tracePt t="8415" x="4951413" y="6338888"/>
          <p14:tracePt t="8423" x="5011738" y="6338888"/>
          <p14:tracePt t="8432" x="5046663" y="6338888"/>
          <p14:tracePt t="8439" x="5095875" y="6338888"/>
          <p14:tracePt t="8448" x="5143500" y="6338888"/>
          <p14:tracePt t="8455" x="5214938" y="6338888"/>
          <p14:tracePt t="8465" x="5262563" y="6338888"/>
          <p14:tracePt t="8471" x="5322888" y="6338888"/>
          <p14:tracePt t="8482" x="5357813" y="6338888"/>
          <p14:tracePt t="8487" x="5430838" y="6338888"/>
          <p14:tracePt t="8495" x="5489575" y="6338888"/>
          <p14:tracePt t="8503" x="5513388" y="6338888"/>
          <p14:tracePt t="8511" x="5586413" y="6338888"/>
          <p14:tracePt t="8519" x="5634038" y="6338888"/>
          <p14:tracePt t="8527" x="5692775" y="6338888"/>
          <p14:tracePt t="8535" x="5753100" y="6338888"/>
          <p14:tracePt t="8543" x="5800725" y="6338888"/>
          <p14:tracePt t="8551" x="5837238" y="6351588"/>
          <p14:tracePt t="8559" x="5848350" y="6351588"/>
          <p14:tracePt t="8568" x="5872163" y="6351588"/>
          <p14:tracePt t="8575" x="5895975" y="6351588"/>
          <p14:tracePt t="8583" x="5919788" y="6351588"/>
          <p14:tracePt t="8599" x="5945188" y="6351588"/>
          <p14:tracePt t="8607" x="5969000" y="6351588"/>
          <p14:tracePt t="8623" x="5992813" y="6351588"/>
          <p14:tracePt t="8632" x="6016625" y="6351588"/>
          <p14:tracePt t="8639" x="6051550" y="6351588"/>
          <p14:tracePt t="8647" x="6088063" y="6351588"/>
          <p14:tracePt t="8664" x="6124575" y="6351588"/>
          <p14:tracePt t="8671" x="6148388" y="6351588"/>
          <p14:tracePt t="8681" x="6183313" y="6351588"/>
          <p14:tracePt t="8687" x="6219825" y="6351588"/>
          <p14:tracePt t="8695" x="6230938" y="6351588"/>
          <p14:tracePt t="8703" x="6267450" y="6351588"/>
          <p14:tracePt t="8711" x="6291263" y="6351588"/>
          <p14:tracePt t="8720" x="6303963" y="6351588"/>
          <p14:tracePt t="8735" x="6327775" y="6351588"/>
          <p14:tracePt t="8751" x="6338888" y="6351588"/>
          <p14:tracePt t="8775" x="6362700" y="6351588"/>
          <p14:tracePt t="8783" x="6375400" y="6351588"/>
          <p14:tracePt t="8791" x="6386513" y="6351588"/>
          <p14:tracePt t="8799" x="6410325" y="6351588"/>
          <p14:tracePt t="8807" x="6423025" y="6351588"/>
          <p14:tracePt t="8823" x="6446838" y="6351588"/>
          <p14:tracePt t="8832" x="6459538" y="6351588"/>
          <p14:tracePt t="8864" x="6483350" y="6351588"/>
          <p14:tracePt t="8880" x="6494463" y="6351588"/>
          <p14:tracePt t="8895" x="6518275" y="6351588"/>
          <p14:tracePt t="8903" x="6530975" y="6351588"/>
          <p14:tracePt t="8911" x="6554788" y="6351588"/>
          <p14:tracePt t="8920" x="6578600" y="6351588"/>
          <p14:tracePt t="8927" x="6602413" y="6351588"/>
          <p14:tracePt t="8934" x="6613525" y="6351588"/>
          <p14:tracePt t="8943" x="6638925" y="6351588"/>
          <p14:tracePt t="8952" x="6662738" y="6351588"/>
          <p14:tracePt t="8959" x="6686550" y="6351588"/>
          <p14:tracePt t="8967" x="6697663" y="6351588"/>
          <p14:tracePt t="8975" x="6721475" y="6351588"/>
          <p14:tracePt t="8983" x="6734175" y="6351588"/>
          <p14:tracePt t="8991" x="6769100" y="6351588"/>
          <p14:tracePt t="9007" x="6781800" y="6351588"/>
          <p14:tracePt t="9015" x="6794500" y="6351588"/>
          <p14:tracePt t="9023" x="6805613" y="6351588"/>
          <p14:tracePt t="9159" x="6805613" y="6364288"/>
          <p14:tracePt t="9167" x="6805613" y="6388100"/>
          <p14:tracePt t="9175" x="6805613" y="6399213"/>
          <p14:tracePt t="9183" x="6805613" y="6435725"/>
          <p14:tracePt t="9191" x="6794500" y="6470650"/>
          <p14:tracePt t="9200" x="6781800" y="6494463"/>
          <p14:tracePt t="9207" x="6745288" y="6530975"/>
          <p14:tracePt t="9214" x="6710363" y="6591300"/>
          <p14:tracePt t="9223" x="6686550" y="6602413"/>
          <p14:tracePt t="9231" x="6673850" y="6626225"/>
          <p14:tracePt t="9239" x="6662738" y="6638925"/>
          <p14:tracePt t="9247" x="6650038" y="6650038"/>
          <p14:tracePt t="9255" x="6638925" y="6662738"/>
          <p14:tracePt t="9264" x="6613525" y="6673850"/>
          <p14:tracePt t="9281" x="6578600" y="6673850"/>
          <p14:tracePt t="9287" x="6554788" y="6686550"/>
          <p14:tracePt t="9295" x="6518275" y="6699250"/>
          <p14:tracePt t="9303" x="6494463" y="6710363"/>
          <p14:tracePt t="9311" x="6434138" y="6723063"/>
          <p14:tracePt t="9320" x="6399213" y="6734175"/>
          <p14:tracePt t="9327" x="6351588" y="6757988"/>
          <p14:tracePt t="9335" x="6291263" y="6770688"/>
          <p14:tracePt t="9343" x="6280150" y="6770688"/>
          <p14:tracePt t="9351" x="6254750" y="6770688"/>
          <p14:tracePt t="9359" x="6243638" y="6770688"/>
          <p14:tracePt t="9368" x="6219825" y="6770688"/>
          <p14:tracePt t="9375" x="6207125" y="6770688"/>
          <p14:tracePt t="9383" x="6183313" y="6770688"/>
          <p14:tracePt t="9391" x="6172200" y="6781800"/>
          <p14:tracePt t="9399" x="6135688" y="6781800"/>
          <p14:tracePt t="9407" x="6075363" y="6805613"/>
          <p14:tracePt t="9415" x="6040438" y="6805613"/>
          <p14:tracePt t="9423" x="5992813" y="6818313"/>
          <p14:tracePt t="9431" x="5956300" y="6829425"/>
          <p14:tracePt t="9439" x="5919788" y="6853238"/>
          <p14:tracePt t="9447" x="5884863" y="6853238"/>
          <p14:tracePt t="9455" x="5872163" y="6853238"/>
          <p14:tracePt t="9465" x="5837238" y="6853238"/>
          <p14:tracePt t="9471" x="5813425" y="6853238"/>
          <p14:tracePt t="9481" x="5789613" y="6853238"/>
          <p14:tracePt t="9487" x="5753100" y="6853238"/>
          <p14:tracePt t="9495" x="5729288" y="6853238"/>
          <p14:tracePt t="9503" x="5716588" y="6853238"/>
          <p14:tracePt t="9511" x="5692775" y="6853238"/>
          <p14:tracePt t="9519" x="5681663" y="6853238"/>
          <p14:tracePt t="9527" x="5668963" y="6853238"/>
          <p14:tracePt t="9543" x="5645150" y="6842125"/>
          <p14:tracePt t="9551" x="5634038" y="6842125"/>
          <p14:tracePt t="9559" x="5610225" y="6842125"/>
          <p14:tracePt t="9568" x="5597525" y="6842125"/>
          <p14:tracePt t="9575" x="5561013" y="6842125"/>
          <p14:tracePt t="9584" x="5526088" y="6842125"/>
          <p14:tracePt t="9591" x="5478463" y="6842125"/>
          <p14:tracePt t="9599" x="5407025" y="6805613"/>
          <p14:tracePt t="9608" x="5381625" y="6805613"/>
          <p14:tracePt t="9615" x="5357813" y="6794500"/>
          <p14:tracePt t="9623" x="5322888" y="6794500"/>
          <p14:tracePt t="9632" x="5310188" y="6794500"/>
          <p14:tracePt t="9639" x="5286375" y="6794500"/>
          <p14:tracePt t="9648" x="5286375" y="6781800"/>
          <p14:tracePt t="9655" x="5275263" y="6781800"/>
          <p14:tracePt t="9664" x="5238750" y="6770688"/>
          <p14:tracePt t="9671" x="5202238" y="6757988"/>
          <p14:tracePt t="9681" x="5119688" y="6734175"/>
          <p14:tracePt t="9687" x="5046663" y="6710363"/>
          <p14:tracePt t="9695" x="4951413" y="6699250"/>
          <p14:tracePt t="9705" x="4903788" y="6686550"/>
          <p14:tracePt t="9711" x="4856163" y="6686550"/>
          <p14:tracePt t="9719" x="4808538" y="6662738"/>
          <p14:tracePt t="9735" x="4795838" y="6662738"/>
          <p14:tracePt t="9743" x="4795838" y="6650038"/>
          <p14:tracePt t="9767" x="4772025" y="6650038"/>
          <p14:tracePt t="9775" x="4760913" y="6650038"/>
          <p14:tracePt t="9783" x="4748213" y="6650038"/>
          <p14:tracePt t="9791" x="4737100" y="6650038"/>
          <p14:tracePt t="9799" x="4724400" y="6650038"/>
          <p14:tracePt t="9807" x="4713288" y="6650038"/>
          <p14:tracePt t="9814" x="4713288" y="6638925"/>
          <p14:tracePt t="9824" x="4700588" y="6638925"/>
          <p14:tracePt t="10015" x="4713288" y="6638925"/>
          <p14:tracePt t="10023" x="4724400" y="6638925"/>
          <p14:tracePt t="10039" x="4748213" y="6638925"/>
          <p14:tracePt t="10047" x="4760913" y="6638925"/>
          <p14:tracePt t="10063" x="4784725" y="6638925"/>
          <p14:tracePt t="10071" x="4795838" y="6638925"/>
          <p14:tracePt t="10087" x="4808538" y="6638925"/>
          <p14:tracePt t="10095" x="4843463" y="6626225"/>
          <p14:tracePt t="10111" x="4879975" y="6626225"/>
          <p14:tracePt t="10119" x="4916488" y="6615113"/>
          <p14:tracePt t="10127" x="4927600" y="6615113"/>
          <p14:tracePt t="10134" x="4975225" y="6615113"/>
          <p14:tracePt t="10143" x="5011738" y="6615113"/>
          <p14:tracePt t="10151" x="5059363" y="6615113"/>
          <p14:tracePt t="10159" x="5130800" y="6615113"/>
          <p14:tracePt t="10167" x="5154613" y="6615113"/>
          <p14:tracePt t="10175" x="5202238" y="6615113"/>
          <p14:tracePt t="10183" x="5238750" y="6615113"/>
          <p14:tracePt t="10191" x="5262563" y="6615113"/>
          <p14:tracePt t="10199" x="5286375" y="6615113"/>
          <p14:tracePt t="10207" x="5299075" y="6615113"/>
          <p14:tracePt t="10215" x="5322888" y="6615113"/>
          <p14:tracePt t="10223" x="5357813" y="6615113"/>
          <p14:tracePt t="10231" x="5381625" y="6615113"/>
          <p14:tracePt t="10239" x="5418138" y="6615113"/>
          <p14:tracePt t="10248" x="5465763" y="6615113"/>
          <p14:tracePt t="10255" x="5513388" y="6615113"/>
          <p14:tracePt t="10264" x="5573713" y="6615113"/>
          <p14:tracePt t="10271" x="5621338" y="6615113"/>
          <p14:tracePt t="10280" x="5692775" y="6615113"/>
          <p14:tracePt t="10287" x="5753100" y="6615113"/>
          <p14:tracePt t="10295" x="5824538" y="6615113"/>
          <p14:tracePt t="10303" x="5884863" y="6615113"/>
          <p14:tracePt t="10311" x="5932488" y="6615113"/>
          <p14:tracePt t="10320" x="5969000" y="6615113"/>
          <p14:tracePt t="10327" x="6016625" y="6615113"/>
          <p14:tracePt t="10335" x="6040438" y="6615113"/>
          <p14:tracePt t="10343" x="6075363" y="6615113"/>
          <p14:tracePt t="10351" x="6100763" y="6615113"/>
          <p14:tracePt t="10359" x="6124575" y="6615113"/>
          <p14:tracePt t="10367" x="6148388" y="6615113"/>
          <p14:tracePt t="10383" x="6159500" y="6615113"/>
          <p14:tracePt t="10415" x="6183313" y="6615113"/>
          <p14:tracePt t="10559" x="6196013" y="6615113"/>
          <p14:tracePt t="12128" x="6196013" y="6602413"/>
          <p14:tracePt t="12135" x="6135688" y="6567488"/>
          <p14:tracePt t="12143" x="6016625" y="6543675"/>
          <p14:tracePt t="12151" x="5884863" y="6494463"/>
          <p14:tracePt t="12159" x="5740400" y="6435725"/>
          <p14:tracePt t="12167" x="5621338" y="6388100"/>
          <p14:tracePt t="12175" x="5537200" y="6364288"/>
          <p14:tracePt t="12185" x="5465763" y="6315075"/>
          <p14:tracePt t="12191" x="5430838" y="6291263"/>
          <p14:tracePt t="12199" x="5394325" y="6267450"/>
          <p14:tracePt t="12207" x="5370513" y="6243638"/>
          <p14:tracePt t="12216" x="5334000" y="6196013"/>
          <p14:tracePt t="12223" x="5262563" y="6124575"/>
          <p14:tracePt t="12231" x="5191125" y="6029325"/>
          <p14:tracePt t="12239" x="5106988" y="5945188"/>
          <p14:tracePt t="12247" x="4999038" y="5849938"/>
          <p14:tracePt t="12256" x="4916488" y="5800725"/>
          <p14:tracePt t="12264" x="4843463" y="5753100"/>
          <p14:tracePt t="12271" x="4795838" y="5718175"/>
          <p14:tracePt t="12280" x="4760913" y="5718175"/>
          <p14:tracePt t="12287" x="4748213" y="5705475"/>
          <p14:tracePt t="12295" x="4724400" y="5694363"/>
          <p14:tracePt t="12303" x="4713288" y="5670550"/>
          <p14:tracePt t="12319" x="4687888" y="5657850"/>
          <p14:tracePt t="12343" x="4687888" y="5645150"/>
          <p14:tracePt t="12431" x="4664075" y="5645150"/>
          <p14:tracePt t="12439" x="4652963" y="5657850"/>
          <p14:tracePt t="12447" x="4629150" y="5681663"/>
          <p14:tracePt t="12455" x="4605338" y="5694363"/>
          <p14:tracePt t="12464" x="4592638" y="5694363"/>
          <p14:tracePt t="12471" x="4568825" y="5705475"/>
          <p14:tracePt t="12481" x="4545013" y="5705475"/>
          <p14:tracePt t="12487" x="4508500" y="5718175"/>
          <p14:tracePt t="12495" x="4460875" y="5729288"/>
          <p14:tracePt t="12503" x="4389438" y="5741988"/>
          <p14:tracePt t="12511" x="4341813" y="5741988"/>
          <p14:tracePt t="12519" x="4294188" y="5741988"/>
          <p14:tracePt t="12527" x="4246563" y="5753100"/>
          <p14:tracePt t="12535" x="4210050" y="5753100"/>
          <p14:tracePt t="12543" x="4186238" y="5753100"/>
          <p14:tracePt t="12559" x="4162425" y="5753100"/>
          <p14:tracePt t="12575" x="4149725" y="5753100"/>
          <p14:tracePt t="12583" x="4138613" y="5753100"/>
          <p14:tracePt t="12591" x="4125913" y="5753100"/>
          <p14:tracePt t="12599" x="4102100" y="5741988"/>
          <p14:tracePt t="12607" x="4078288" y="5729288"/>
          <p14:tracePt t="12623" x="4043363" y="5718175"/>
          <p14:tracePt t="12631" x="4006850" y="5694363"/>
          <p14:tracePt t="12639" x="3983038" y="5681663"/>
          <p14:tracePt t="12647" x="3959225" y="5670550"/>
          <p14:tracePt t="12655" x="3946525" y="5657850"/>
          <p14:tracePt t="12663" x="3935413" y="5645150"/>
          <p14:tracePt t="12671" x="3922713" y="5645150"/>
          <p14:tracePt t="12681" x="3911600" y="5621338"/>
          <p14:tracePt t="12687" x="3898900" y="5610225"/>
          <p14:tracePt t="12695" x="3898900" y="5597525"/>
          <p14:tracePt t="12703" x="3887788" y="5573713"/>
          <p14:tracePt t="12712" x="3875088" y="5549900"/>
          <p14:tracePt t="12723" x="3863975" y="5526088"/>
          <p14:tracePt t="12727" x="3840163" y="5491163"/>
          <p14:tracePt t="12735" x="3840163" y="5465763"/>
          <p14:tracePt t="12743" x="3814763" y="5430838"/>
          <p14:tracePt t="12751" x="3814763" y="5407025"/>
          <p14:tracePt t="12759" x="3803650" y="5394325"/>
          <p14:tracePt t="12767" x="3803650" y="5383213"/>
          <p14:tracePt t="12775" x="3803650" y="5359400"/>
          <p14:tracePt t="12783" x="3803650" y="5346700"/>
          <p14:tracePt t="12791" x="3803650" y="5322888"/>
          <p14:tracePt t="12799" x="3803650" y="5299075"/>
          <p14:tracePt t="12807" x="3779838" y="5262563"/>
          <p14:tracePt t="12815" x="3779838" y="5238750"/>
          <p14:tracePt t="12823" x="3779838" y="5191125"/>
          <p14:tracePt t="12831" x="3767138" y="5167313"/>
          <p14:tracePt t="12839" x="3767138" y="5130800"/>
          <p14:tracePt t="12847" x="3767138" y="5095875"/>
          <p14:tracePt t="12855" x="3767138" y="5083175"/>
          <p14:tracePt t="12864" x="3767138" y="5048250"/>
          <p14:tracePt t="12871" x="3767138" y="5035550"/>
          <p14:tracePt t="12880" x="3767138" y="5000625"/>
          <p14:tracePt t="12887" x="3779838" y="5000625"/>
          <p14:tracePt t="12895" x="3803650" y="4964113"/>
          <p14:tracePt t="12903" x="3814763" y="4940300"/>
          <p14:tracePt t="12912" x="3840163" y="4927600"/>
          <p14:tracePt t="12919" x="3851275" y="4892675"/>
          <p14:tracePt t="12927" x="3875088" y="4856163"/>
          <p14:tracePt t="12935" x="3911600" y="4808538"/>
          <p14:tracePt t="12943" x="3935413" y="4795838"/>
          <p14:tracePt t="12951" x="3959225" y="4760913"/>
          <p14:tracePt t="12959" x="3970338" y="4748213"/>
          <p14:tracePt t="12967" x="4019550" y="4700588"/>
          <p14:tracePt t="12975" x="4030663" y="4689475"/>
          <p14:tracePt t="12983" x="4054475" y="4676775"/>
          <p14:tracePt t="12998" x="4078288" y="4676775"/>
          <p14:tracePt t="12999" x="4102100" y="4665663"/>
          <p14:tracePt t="13007" x="4138613" y="4641850"/>
          <p14:tracePt t="13015" x="4149725" y="4641850"/>
          <p14:tracePt t="13023" x="4198938" y="4641850"/>
          <p14:tracePt t="13031" x="4233863" y="4641850"/>
          <p14:tracePt t="13039" x="4270375" y="4629150"/>
          <p14:tracePt t="13047" x="4305300" y="4629150"/>
          <p14:tracePt t="13055" x="4329113" y="4629150"/>
          <p14:tracePt t="13064" x="4365625" y="4629150"/>
          <p14:tracePt t="13071" x="4402138" y="4629150"/>
          <p14:tracePt t="13080" x="4437063" y="4629150"/>
          <p14:tracePt t="13087" x="4460875" y="4629150"/>
          <p14:tracePt t="13095" x="4508500" y="4629150"/>
          <p14:tracePt t="13103" x="4545013" y="4641850"/>
          <p14:tracePt t="13112" x="4592638" y="4652963"/>
          <p14:tracePt t="13119" x="4664075" y="4689475"/>
          <p14:tracePt t="13127" x="4700588" y="4700588"/>
          <p14:tracePt t="13135" x="4748213" y="4713288"/>
          <p14:tracePt t="13143" x="4795838" y="4724400"/>
          <p14:tracePt t="13151" x="4808538" y="4748213"/>
          <p14:tracePt t="13159" x="4856163" y="4760913"/>
          <p14:tracePt t="13167" x="4879975" y="4760913"/>
          <p14:tracePt t="13175" x="4903788" y="4784725"/>
          <p14:tracePt t="13183" x="4927600" y="4795838"/>
          <p14:tracePt t="13191" x="4940300" y="4808538"/>
          <p14:tracePt t="13199" x="4951413" y="4821238"/>
          <p14:tracePt t="13207" x="4987925" y="4856163"/>
          <p14:tracePt t="13215" x="4999038" y="4879975"/>
          <p14:tracePt t="13224" x="5022850" y="4903788"/>
          <p14:tracePt t="13231" x="5046663" y="4927600"/>
          <p14:tracePt t="13239" x="5072063" y="4987925"/>
          <p14:tracePt t="13247" x="5083175" y="5024438"/>
          <p14:tracePt t="13254" x="5095875" y="5059363"/>
          <p14:tracePt t="13263" x="5119688" y="5106988"/>
          <p14:tracePt t="13271" x="5143500" y="5167313"/>
          <p14:tracePt t="13281" x="5143500" y="5191125"/>
          <p14:tracePt t="13287" x="5154613" y="5238750"/>
          <p14:tracePt t="13295" x="5178425" y="5286375"/>
          <p14:tracePt t="13303" x="5178425" y="5310188"/>
          <p14:tracePt t="13319" x="5178425" y="5335588"/>
          <p14:tracePt t="13327" x="5178425" y="5346700"/>
          <p14:tracePt t="13335" x="5191125" y="5359400"/>
          <p14:tracePt t="13352" x="5191125" y="5370513"/>
          <p14:tracePt t="13359" x="5191125" y="5394325"/>
          <p14:tracePt t="13375" x="5191125" y="5418138"/>
          <p14:tracePt t="13382" x="5191125" y="5454650"/>
          <p14:tracePt t="13391" x="5191125" y="5465763"/>
          <p14:tracePt t="13399" x="5191125" y="5502275"/>
          <p14:tracePt t="13407" x="5191125" y="5538788"/>
          <p14:tracePt t="13415" x="5191125" y="5562600"/>
          <p14:tracePt t="13423" x="5191125" y="5586413"/>
          <p14:tracePt t="13431" x="5191125" y="5597525"/>
          <p14:tracePt t="13439" x="5191125" y="5610225"/>
          <p14:tracePt t="13447" x="5191125" y="5621338"/>
          <p14:tracePt t="13464" x="5191125" y="5634038"/>
          <p14:tracePt t="13487" x="5191125" y="5645150"/>
          <p14:tracePt t="13519" x="5202238" y="5645150"/>
          <p14:tracePt t="13527" x="5227638" y="5657850"/>
          <p14:tracePt t="14247" x="5251450" y="5657850"/>
          <p14:tracePt t="15240" x="5262563" y="5657850"/>
          <p14:tracePt t="15247" x="5275263" y="5657850"/>
          <p14:tracePt t="15272" x="5286375" y="5645150"/>
          <p14:tracePt t="16032" x="5299075" y="5645150"/>
          <p14:tracePt t="16039" x="5310188" y="5645150"/>
          <p14:tracePt t="16063" x="5322888" y="5645150"/>
          <p14:tracePt t="16576" x="5334000" y="5645150"/>
          <p14:tracePt t="16599" x="5346700" y="5645150"/>
          <p14:tracePt t="16607" x="5357813" y="5645150"/>
          <p14:tracePt t="16623" x="5381625" y="5645150"/>
          <p14:tracePt t="16630" x="5394325" y="5634038"/>
          <p14:tracePt t="16639" x="5441950" y="5634038"/>
          <p14:tracePt t="16647" x="5454650" y="5610225"/>
          <p14:tracePt t="16655" x="5502275" y="5597525"/>
          <p14:tracePt t="16663" x="5526088" y="5586413"/>
          <p14:tracePt t="16671" x="5561013" y="5573713"/>
          <p14:tracePt t="16680" x="5586413" y="5562600"/>
          <p14:tracePt t="16687" x="5597525" y="5562600"/>
          <p14:tracePt t="16696" x="5634038" y="5562600"/>
          <p14:tracePt t="16703" x="5645150" y="5549900"/>
          <p14:tracePt t="16713" x="5668963" y="5538788"/>
          <p14:tracePt t="16719" x="5716588" y="5538788"/>
          <p14:tracePt t="16727" x="5740400" y="5526088"/>
          <p14:tracePt t="16735" x="5776913" y="5514975"/>
          <p14:tracePt t="16743" x="5848350" y="5491163"/>
          <p14:tracePt t="16751" x="5945188" y="5478463"/>
          <p14:tracePt t="16759" x="6064250" y="5465763"/>
          <p14:tracePt t="16767" x="6207125" y="5441950"/>
          <p14:tracePt t="16775" x="6327775" y="5430838"/>
          <p14:tracePt t="16783" x="6459538" y="5407025"/>
          <p14:tracePt t="16791" x="6554788" y="5407025"/>
          <p14:tracePt t="16799" x="6626225" y="5383213"/>
          <p14:tracePt t="16807" x="6638925" y="5370513"/>
          <p14:tracePt t="16815" x="6650038" y="5370513"/>
          <p14:tracePt t="16839" x="6662738" y="5370513"/>
          <p14:tracePt t="16847" x="6673850" y="5359400"/>
          <p14:tracePt t="16871" x="6686550" y="5359400"/>
          <p14:tracePt t="17512" x="6686550" y="5370513"/>
          <p14:tracePt t="17632" x="6686550" y="5407025"/>
          <p14:tracePt t="17647" x="6721475" y="5441950"/>
          <p14:tracePt t="17655" x="6734175" y="5454650"/>
          <p14:tracePt t="17663" x="6769100" y="5478463"/>
          <p14:tracePt t="17671" x="6842125" y="5514975"/>
          <p14:tracePt t="17680" x="6889750" y="5514975"/>
          <p14:tracePt t="17687" x="6985000" y="5573713"/>
          <p14:tracePt t="17697" x="7092950" y="5610225"/>
          <p14:tracePt t="17703" x="7177088" y="5645150"/>
          <p14:tracePt t="17714" x="7272338" y="5694363"/>
          <p14:tracePt t="17719" x="7332663" y="5718175"/>
          <p14:tracePt t="17727" x="7391400" y="5753100"/>
          <p14:tracePt t="17735" x="7415213" y="5765800"/>
          <p14:tracePt t="17743" x="7439025" y="5789613"/>
          <p14:tracePt t="17759" x="7439025" y="5800725"/>
          <p14:tracePt t="17767" x="7439025" y="5813425"/>
          <p14:tracePt t="17775" x="7439025" y="5824538"/>
          <p14:tracePt t="17791" x="7439025" y="5837238"/>
          <p14:tracePt t="17799" x="7439025" y="5849938"/>
          <p14:tracePt t="17807" x="7439025" y="5884863"/>
          <p14:tracePt t="17815" x="7380288" y="5908675"/>
          <p14:tracePt t="17823" x="7319963" y="5921375"/>
          <p14:tracePt t="17831" x="7200900" y="5932488"/>
          <p14:tracePt t="17839" x="7116763" y="5932488"/>
          <p14:tracePt t="17846" x="7008813" y="5932488"/>
          <p14:tracePt t="17855" x="6913563" y="5932488"/>
          <p14:tracePt t="17863" x="6818313" y="5932488"/>
          <p14:tracePt t="17872" x="6721475" y="5932488"/>
          <p14:tracePt t="17882" x="6578600" y="5932488"/>
          <p14:tracePt t="17887" x="6459538" y="5932488"/>
          <p14:tracePt t="17897" x="6338888" y="5932488"/>
          <p14:tracePt t="17904" x="6230938" y="5932488"/>
          <p14:tracePt t="17913" x="6135688" y="5932488"/>
          <p14:tracePt t="17919" x="6051550" y="5945188"/>
          <p14:tracePt t="17927" x="5992813" y="5969000"/>
          <p14:tracePt t="17935" x="5969000" y="5969000"/>
          <p14:tracePt t="17943" x="5932488" y="5980113"/>
          <p14:tracePt t="18143" x="5945188" y="5980113"/>
          <p14:tracePt t="18151" x="5969000" y="5980113"/>
          <p14:tracePt t="18175" x="5980113" y="5980113"/>
          <p14:tracePt t="18183" x="5992813" y="5980113"/>
          <p14:tracePt t="18191" x="6003925" y="5980113"/>
          <p14:tracePt t="18207" x="6027738" y="5980113"/>
          <p14:tracePt t="18215" x="6040438" y="5992813"/>
          <p14:tracePt t="18231" x="6064250" y="5992813"/>
          <p14:tracePt t="18239" x="6075363" y="5992813"/>
          <p14:tracePt t="18255" x="6088063" y="5992813"/>
          <p14:tracePt t="18280" x="6100763" y="5992813"/>
          <p14:tracePt t="18287" x="6111875" y="5992813"/>
          <p14:tracePt t="18311" x="6111875" y="6005513"/>
          <p14:tracePt t="18319" x="6124575" y="6005513"/>
          <p14:tracePt t="18327" x="6148388" y="6005513"/>
          <p14:tracePt t="18343" x="6172200" y="6005513"/>
          <p14:tracePt t="18351" x="6196013" y="6005513"/>
          <p14:tracePt t="18359" x="6230938" y="6005513"/>
          <p14:tracePt t="18367" x="6243638" y="6005513"/>
          <p14:tracePt t="18375" x="6267450" y="6005513"/>
          <p14:tracePt t="18382" x="6303963" y="6005513"/>
          <p14:tracePt t="18391" x="6315075" y="6005513"/>
          <p14:tracePt t="18399" x="6351588" y="6005513"/>
          <p14:tracePt t="18407" x="6386513" y="6005513"/>
          <p14:tracePt t="18415" x="6410325" y="6016625"/>
          <p14:tracePt t="18423" x="6470650" y="6016625"/>
          <p14:tracePt t="18431" x="6518275" y="6016625"/>
          <p14:tracePt t="18439" x="6565900" y="6029325"/>
          <p14:tracePt t="18447" x="6602413" y="6029325"/>
          <p14:tracePt t="18455" x="6650038" y="6029325"/>
          <p14:tracePt t="18464" x="6710363" y="6029325"/>
          <p14:tracePt t="18471" x="6745288" y="6029325"/>
          <p14:tracePt t="18480" x="6818313" y="6053138"/>
          <p14:tracePt t="18488" x="6853238" y="6053138"/>
          <p14:tracePt t="18497" x="6889750" y="6053138"/>
          <p14:tracePt t="18503" x="6924675" y="6053138"/>
          <p14:tracePt t="18514" x="6937375" y="6053138"/>
          <p14:tracePt t="18519" x="6973888" y="6053138"/>
          <p14:tracePt t="18527" x="6985000" y="6053138"/>
          <p14:tracePt t="18535" x="7008813" y="6064250"/>
          <p14:tracePt t="18543" x="7032625" y="6064250"/>
          <p14:tracePt t="18551" x="7056438" y="6064250"/>
          <p14:tracePt t="18559" x="7069138" y="6064250"/>
          <p14:tracePt t="18566" x="7104063" y="6064250"/>
          <p14:tracePt t="18575" x="7140575" y="6076950"/>
          <p14:tracePt t="18583" x="7164388" y="6076950"/>
          <p14:tracePt t="18591" x="7188200" y="6076950"/>
          <p14:tracePt t="18599" x="7200900" y="6076950"/>
          <p14:tracePt t="18607" x="7224713" y="6076950"/>
          <p14:tracePt t="18615" x="7235825" y="6076950"/>
          <p14:tracePt t="18631" x="7248525" y="6076950"/>
          <p14:tracePt t="18639" x="7259638" y="6076950"/>
          <p14:tracePt t="18647" x="7272338" y="6076950"/>
          <p14:tracePt t="18664" x="7283450" y="6076950"/>
          <p14:tracePt t="18671" x="7307263" y="6100763"/>
          <p14:tracePt t="18687" x="7332663" y="6100763"/>
          <p14:tracePt t="18704" x="7343775" y="6100763"/>
          <p14:tracePt t="18713" x="7356475" y="6100763"/>
          <p14:tracePt t="18719" x="7367588" y="6100763"/>
          <p14:tracePt t="18743" x="7391400" y="6100763"/>
          <p14:tracePt t="18751" x="7404100" y="6100763"/>
          <p14:tracePt t="18767" x="7415213" y="6100763"/>
          <p14:tracePt t="18775" x="7427913" y="6111875"/>
          <p14:tracePt t="18784" x="7439025" y="6111875"/>
          <p14:tracePt t="18794" x="7451725" y="6111875"/>
          <p14:tracePt t="18800" x="7462838" y="6111875"/>
          <p14:tracePt t="18807" x="7475538" y="6111875"/>
          <p14:tracePt t="18831" x="7486650" y="6111875"/>
          <p14:tracePt t="18863" x="7499350" y="6111875"/>
          <p14:tracePt t="18871" x="7512050" y="6111875"/>
          <p14:tracePt t="18887" x="7523163" y="6111875"/>
          <p14:tracePt t="18895" x="7546975" y="6135688"/>
          <p14:tracePt t="18913" x="7559675" y="6135688"/>
          <p14:tracePt t="18919" x="7570788" y="6135688"/>
          <p14:tracePt t="18927" x="7594600" y="6135688"/>
          <p14:tracePt t="18951" x="7607300" y="6135688"/>
          <p14:tracePt t="18967" x="7618413" y="6135688"/>
          <p14:tracePt t="19007" x="7631113" y="6135688"/>
          <p14:tracePt t="19208" x="7642225" y="6148388"/>
          <p14:tracePt t="19247" x="7654925" y="6148388"/>
          <p14:tracePt t="19279" x="7667625" y="6148388"/>
          <p14:tracePt t="19287" x="7691438" y="6148388"/>
          <p14:tracePt t="19296" x="7702550" y="6148388"/>
          <p14:tracePt t="19303" x="7715250" y="6148388"/>
          <p14:tracePt t="19314" x="7750175" y="6148388"/>
          <p14:tracePt t="19319" x="7762875" y="6159500"/>
          <p14:tracePt t="22872" x="7773988" y="6159500"/>
          <p14:tracePt t="22879" x="7786688" y="6159500"/>
          <p14:tracePt t="22959" x="7797800" y="6159500"/>
          <p14:tracePt t="22975" x="7810500" y="6159500"/>
          <p14:tracePt t="22991" x="7821613" y="6159500"/>
          <p14:tracePt t="24895" x="7847013" y="6159500"/>
          <p14:tracePt t="24919" x="7858125" y="6159500"/>
          <p14:tracePt t="24928" x="7858125" y="6148388"/>
          <p14:tracePt t="25807" x="7870825" y="6148388"/>
          <p14:tracePt t="25823" x="7881938" y="6148388"/>
          <p14:tracePt t="25831" x="7894638" y="6148388"/>
          <p14:tracePt t="25841" x="7905750" y="6135688"/>
          <p14:tracePt t="25863" x="7918450" y="6135688"/>
          <p14:tracePt t="25871" x="7929563" y="6135688"/>
          <p14:tracePt t="25896" x="7953375" y="6124575"/>
          <p14:tracePt t="25912" x="7977188" y="6124575"/>
          <p14:tracePt t="25919" x="7989888" y="6124575"/>
          <p14:tracePt t="25935" x="8001000" y="6111875"/>
          <p14:tracePt t="25951" x="8013700" y="6111875"/>
          <p14:tracePt t="25983" x="8026400" y="6111875"/>
          <p14:tracePt t="26072" x="8037513" y="6111875"/>
          <p14:tracePt t="26095" x="8050213" y="6111875"/>
          <p14:tracePt t="26103" x="8061325" y="6111875"/>
          <p14:tracePt t="26112" x="8074025" y="6111875"/>
          <p14:tracePt t="26135" x="8085138" y="6111875"/>
          <p14:tracePt t="26144" x="8097838" y="6111875"/>
          <p14:tracePt t="26151" x="8108950" y="6111875"/>
          <p14:tracePt t="26159" x="8132763" y="6111875"/>
          <p14:tracePt t="26167" x="8145463" y="6111875"/>
          <p14:tracePt t="26175" x="8180388" y="6111875"/>
          <p14:tracePt t="26183" x="8216900" y="6111875"/>
          <p14:tracePt t="26199" x="8229600" y="6111875"/>
          <p14:tracePt t="26207" x="8253413" y="6111875"/>
          <p14:tracePt t="26231" x="8264525" y="6111875"/>
          <p14:tracePt t="26295" x="8288338" y="6111875"/>
          <p14:tracePt t="26319" x="8301038" y="6111875"/>
          <p14:tracePt t="26359" x="8324850" y="6100763"/>
          <p14:tracePt t="26639" x="8335963" y="6100763"/>
          <p14:tracePt t="26695" x="8348663" y="6100763"/>
          <p14:tracePt t="26703" x="8361363" y="6100763"/>
          <p14:tracePt t="26711" x="8372475" y="6100763"/>
          <p14:tracePt t="26728" x="8385175" y="6100763"/>
          <p14:tracePt t="26735" x="8396288" y="6100763"/>
          <p14:tracePt t="26743" x="8408988" y="6100763"/>
          <p14:tracePt t="26751" x="8432800" y="6100763"/>
          <p14:tracePt t="26759" x="8456613" y="6100763"/>
          <p14:tracePt t="26767" x="8480425" y="6100763"/>
          <p14:tracePt t="26775" x="8491538" y="6100763"/>
          <p14:tracePt t="26783" x="8515350" y="6088063"/>
          <p14:tracePt t="26792" x="8528050" y="6088063"/>
          <p14:tracePt t="26807" x="8551863" y="6088063"/>
          <p14:tracePt t="26823" x="8564563" y="6088063"/>
          <p14:tracePt t="26831" x="8588375" y="6088063"/>
          <p14:tracePt t="26839" x="8599488" y="6088063"/>
          <p14:tracePt t="26851" x="8636000" y="6088063"/>
          <p14:tracePt t="26854" x="8647113" y="6088063"/>
          <p14:tracePt t="26862" x="8683625" y="6088063"/>
          <p14:tracePt t="26871" x="8720138" y="6088063"/>
          <p14:tracePt t="26880" x="8755063" y="6088063"/>
          <p14:tracePt t="26887" x="8802688" y="6088063"/>
          <p14:tracePt t="26895" x="8839200" y="6088063"/>
          <p14:tracePt t="26903" x="8874125" y="6088063"/>
          <p14:tracePt t="26912" x="8910638" y="6088063"/>
          <p14:tracePt t="26919" x="8947150" y="6088063"/>
          <p14:tracePt t="26927" x="8970963" y="6088063"/>
          <p14:tracePt t="26935" x="9005888" y="6088063"/>
          <p14:tracePt t="26945" x="9042400" y="6088063"/>
          <p14:tracePt t="26951" x="9053513" y="6088063"/>
          <p14:tracePt t="26959" x="9090025" y="6088063"/>
          <p14:tracePt t="26975" x="9113838" y="6100763"/>
          <p14:tracePt t="26983" x="9137650" y="6100763"/>
          <p14:tracePt t="26991" x="9150350" y="6100763"/>
          <p14:tracePt t="26999" x="9161463" y="6100763"/>
          <p14:tracePt t="27014" x="9185275" y="6100763"/>
          <p14:tracePt t="27023" x="9197975" y="6100763"/>
          <p14:tracePt t="27031" x="9221788" y="6100763"/>
          <p14:tracePt t="27039" x="9234488" y="6100763"/>
          <p14:tracePt t="27047" x="9245600" y="6100763"/>
          <p14:tracePt t="27055" x="9269413" y="6100763"/>
          <p14:tracePt t="27062" x="9282113" y="6100763"/>
          <p14:tracePt t="27079" x="9293225" y="6100763"/>
          <p14:tracePt t="27087" x="9305925" y="6100763"/>
          <p14:tracePt t="27103" x="9317038" y="6100763"/>
          <p14:tracePt t="27128" x="9340850" y="6088063"/>
          <p14:tracePt t="27151" x="9353550" y="6088063"/>
          <p14:tracePt t="27159" x="9364663" y="6088063"/>
          <p14:tracePt t="27167" x="9377363" y="6076950"/>
          <p14:tracePt t="27175" x="9401175" y="6064250"/>
          <p14:tracePt t="27191" x="9424988" y="6053138"/>
          <p14:tracePt t="27207" x="9437688" y="6053138"/>
          <p14:tracePt t="27320" x="9461500" y="6053138"/>
          <p14:tracePt t="27327" x="9461500" y="6040438"/>
          <p14:tracePt t="27592" x="9472613" y="6029325"/>
          <p14:tracePt t="29344" x="9461500" y="6005513"/>
          <p14:tracePt t="29351" x="9424988" y="6005513"/>
          <p14:tracePt t="29359" x="9340850" y="5969000"/>
          <p14:tracePt t="29367" x="9234488" y="5932488"/>
          <p14:tracePt t="29375" x="9113838" y="5908675"/>
          <p14:tracePt t="29383" x="9029700" y="5873750"/>
          <p14:tracePt t="29391" x="8899525" y="5837238"/>
          <p14:tracePt t="29399" x="8767763" y="5789613"/>
          <p14:tracePt t="29407" x="8551863" y="5694363"/>
          <p14:tracePt t="29415" x="8229600" y="5514975"/>
          <p14:tracePt t="29423" x="7762875" y="5262563"/>
          <p14:tracePt t="29431" x="7153275" y="4927600"/>
          <p14:tracePt t="29439" x="6446838" y="4521200"/>
          <p14:tracePt t="29447" x="5657850" y="4114800"/>
          <p14:tracePt t="29455" x="4795838" y="3695700"/>
          <p14:tracePt t="29463" x="4173538" y="3252788"/>
          <p14:tracePt t="29471" x="3635375" y="2967038"/>
          <p14:tracePt t="29479" x="3252788" y="2714625"/>
          <p14:tracePt t="29487" x="2917825" y="2595563"/>
          <p14:tracePt t="29495" x="2714625" y="2416175"/>
          <p14:tracePt t="29503" x="2606675" y="2320925"/>
          <p14:tracePt t="29511" x="2427288" y="2212975"/>
          <p14:tracePt t="29519" x="2247900" y="2070100"/>
          <p14:tracePt t="29528" x="2057400" y="1938338"/>
          <p14:tracePt t="29536" x="1830388" y="1806575"/>
          <p14:tracePt t="29544" x="1590675" y="1674813"/>
          <p14:tracePt t="29551" x="1400175" y="1566863"/>
          <p14:tracePt t="29559" x="1112838" y="1435100"/>
          <p14:tracePt t="29568" x="981075" y="1376363"/>
          <p14:tracePt t="29575" x="849313" y="1303338"/>
          <p14:tracePt t="29583" x="730250" y="1244600"/>
          <p14:tracePt t="29591" x="622300" y="1171575"/>
          <p14:tracePt t="29599" x="501650" y="1112838"/>
          <p14:tracePt t="29607" x="395288" y="1016000"/>
          <p14:tracePt t="29615" x="274638" y="933450"/>
          <p14:tracePt t="29623" x="166688" y="849313"/>
          <p14:tracePt t="29631" x="95250" y="788988"/>
          <p14:tracePt t="29639" x="36513" y="7064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440" y="1033850"/>
            <a:ext cx="1313952" cy="12698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6401471" y="2191111"/>
            <a:ext cx="1094271" cy="6736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08572" y="2807652"/>
            <a:ext cx="2377001" cy="4571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0770" y="2778901"/>
            <a:ext cx="2547939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7552" y="3348811"/>
            <a:ext cx="6628188" cy="4124206"/>
            <a:chOff x="1457552" y="3348811"/>
            <a:chExt cx="6628188" cy="41242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7552" y="3348811"/>
              <a:ext cx="6628188" cy="41242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3348811"/>
            <a:ext cx="6328235" cy="4124206"/>
            <a:chOff x="9142857" y="3348811"/>
            <a:chExt cx="6328235" cy="41242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3348811"/>
              <a:ext cx="6328235" cy="41242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32061" y="3863018"/>
            <a:ext cx="2853680" cy="312343"/>
            <a:chOff x="5232061" y="3863018"/>
            <a:chExt cx="2853680" cy="3123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32061" y="3863018"/>
              <a:ext cx="2853680" cy="3123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94033" y="4677152"/>
            <a:ext cx="3168951" cy="221898"/>
            <a:chOff x="4194033" y="4677152"/>
            <a:chExt cx="3168951" cy="2218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60000">
              <a:off x="4194033" y="4677152"/>
              <a:ext cx="3168951" cy="2218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33333" y="4469443"/>
            <a:ext cx="1575259" cy="305960"/>
            <a:chOff x="6133333" y="4469443"/>
            <a:chExt cx="1575259" cy="3059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33333" y="4469443"/>
              <a:ext cx="1575259" cy="30596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74306" y="4433820"/>
            <a:ext cx="1834253" cy="45713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55789" y="1269161"/>
            <a:ext cx="2345685" cy="747952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128C9D82-63A2-4DF8-A318-38EFE2FD7C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01"/>
    </mc:Choice>
    <mc:Fallback>
      <p:transition spd="slow" advTm="14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" x="6423025" y="2236788"/>
          <p14:tracePt t="79" x="6423025" y="2249488"/>
          <p14:tracePt t="94" x="6423025" y="2273300"/>
          <p14:tracePt t="110" x="6423025" y="2284413"/>
          <p14:tracePt t="126" x="6423025" y="2297113"/>
          <p14:tracePt t="134" x="6423025" y="2308225"/>
          <p14:tracePt t="142" x="6423025" y="2320925"/>
          <p14:tracePt t="149" x="6423025" y="2332038"/>
          <p14:tracePt t="157" x="6423025" y="2344738"/>
          <p14:tracePt t="166" x="6423025" y="2368550"/>
          <p14:tracePt t="174" x="6423025" y="2416175"/>
          <p14:tracePt t="182" x="6423025" y="2463800"/>
          <p14:tracePt t="190" x="6423025" y="2559050"/>
          <p14:tracePt t="197" x="6423025" y="2584450"/>
          <p14:tracePt t="479" x="6434138" y="2595563"/>
          <p14:tracePt t="517" x="6446838" y="2608263"/>
          <p14:tracePt t="542" x="6459538" y="2608263"/>
          <p14:tracePt t="557" x="6470650" y="2608263"/>
          <p14:tracePt t="565" x="6483350" y="2608263"/>
          <p14:tracePt t="590" x="6494463" y="2608263"/>
          <p14:tracePt t="598" x="6518275" y="2608263"/>
          <p14:tracePt t="606" x="6518275" y="2619375"/>
          <p14:tracePt t="629" x="6530975" y="2619375"/>
          <p14:tracePt t="654" x="6542088" y="2619375"/>
          <p14:tracePt t="670" x="6554788" y="2619375"/>
          <p14:tracePt t="678" x="6554788" y="2632075"/>
          <p14:tracePt t="686" x="6565900" y="2643188"/>
          <p14:tracePt t="696" x="6589713" y="2655888"/>
          <p14:tracePt t="718" x="6613525" y="2667000"/>
          <p14:tracePt t="726" x="6626225" y="2679700"/>
          <p14:tracePt t="733" x="6638925" y="2679700"/>
          <p14:tracePt t="742" x="6650038" y="2703513"/>
          <p14:tracePt t="749" x="6662738" y="2703513"/>
          <p14:tracePt t="757" x="6697663" y="2738438"/>
          <p14:tracePt t="774" x="6710363" y="2751138"/>
          <p14:tracePt t="781" x="6734175" y="2763838"/>
          <p14:tracePt t="790" x="6757988" y="2774950"/>
          <p14:tracePt t="798" x="6769100" y="2774950"/>
          <p14:tracePt t="805" x="6769100" y="2798763"/>
          <p14:tracePt t="813" x="6794500" y="2811463"/>
          <p14:tracePt t="822" x="6805613" y="2822575"/>
          <p14:tracePt t="829" x="6829425" y="2822575"/>
          <p14:tracePt t="837" x="6842125" y="2846388"/>
          <p14:tracePt t="846" x="6877050" y="2859088"/>
          <p14:tracePt t="854" x="6877050" y="2870200"/>
          <p14:tracePt t="863" x="6900863" y="2882900"/>
          <p14:tracePt t="870" x="6913563" y="2894013"/>
          <p14:tracePt t="879" x="6924675" y="2906713"/>
          <p14:tracePt t="885" x="6973888" y="2930525"/>
          <p14:tracePt t="896" x="6973888" y="2943225"/>
          <p14:tracePt t="902" x="6985000" y="2943225"/>
          <p14:tracePt t="909" x="7021513" y="2954338"/>
          <p14:tracePt t="917" x="7032625" y="2967038"/>
          <p14:tracePt t="926" x="7056438" y="2978150"/>
          <p14:tracePt t="933" x="7092950" y="3001963"/>
          <p14:tracePt t="942" x="7127875" y="3014663"/>
          <p14:tracePt t="949" x="7164388" y="3025775"/>
          <p14:tracePt t="957" x="7200900" y="3049588"/>
          <p14:tracePt t="965" x="7259638" y="3062288"/>
          <p14:tracePt t="974" x="7296150" y="3086100"/>
          <p14:tracePt t="981" x="7343775" y="3098800"/>
          <p14:tracePt t="998" x="7427913" y="3133725"/>
          <p14:tracePt t="1005" x="7451725" y="3157538"/>
          <p14:tracePt t="1013" x="7486650" y="3170238"/>
          <p14:tracePt t="1030" x="7512050" y="3181350"/>
          <p14:tracePt t="1037" x="7523163" y="3181350"/>
          <p14:tracePt t="1046" x="7523163" y="3194050"/>
          <p14:tracePt t="1054" x="7535863" y="3194050"/>
          <p14:tracePt t="1198" x="7546975" y="3205163"/>
          <p14:tracePt t="1606" x="7559675" y="3205163"/>
          <p14:tracePt t="2358" x="7570788" y="3205163"/>
          <p14:tracePt t="2374" x="7594600" y="3205163"/>
          <p14:tracePt t="2381" x="7607300" y="3205163"/>
          <p14:tracePt t="2390" x="7631113" y="3217863"/>
          <p14:tracePt t="2398" x="7642225" y="3217863"/>
          <p14:tracePt t="2405" x="7654925" y="3228975"/>
          <p14:tracePt t="2422" x="7678738" y="3241675"/>
          <p14:tracePt t="2429" x="7691438" y="3252788"/>
          <p14:tracePt t="2437" x="7702550" y="3265488"/>
          <p14:tracePt t="2446" x="7715250" y="3265488"/>
          <p14:tracePt t="2454" x="7726363" y="3289300"/>
          <p14:tracePt t="2463" x="7750175" y="3289300"/>
          <p14:tracePt t="2471" x="7762875" y="3302000"/>
          <p14:tracePt t="2479" x="7773988" y="3313113"/>
          <p14:tracePt t="2495" x="7786688" y="3313113"/>
          <p14:tracePt t="2510" x="7797800" y="3325813"/>
          <p14:tracePt t="2517" x="7810500" y="3325813"/>
          <p14:tracePt t="2534" x="7821613" y="3336925"/>
          <p14:tracePt t="2542" x="7834313" y="3349625"/>
          <p14:tracePt t="2549" x="7858125" y="3360738"/>
          <p14:tracePt t="2557" x="7870825" y="3384550"/>
          <p14:tracePt t="2566" x="7894638" y="3408363"/>
          <p14:tracePt t="2574" x="7929563" y="3457575"/>
          <p14:tracePt t="2582" x="7942263" y="3481388"/>
          <p14:tracePt t="2590" x="7989888" y="3540125"/>
          <p14:tracePt t="2598" x="8013700" y="3576638"/>
          <p14:tracePt t="2606" x="8050213" y="3624263"/>
          <p14:tracePt t="2614" x="8108950" y="3695700"/>
          <p14:tracePt t="2622" x="8132763" y="3732213"/>
          <p14:tracePt t="2630" x="8156575" y="3779838"/>
          <p14:tracePt t="2638" x="8169275" y="3816350"/>
          <p14:tracePt t="2646" x="8169275" y="3863975"/>
          <p14:tracePt t="2655" x="8169275" y="3911600"/>
          <p14:tracePt t="2662" x="8169275" y="3959225"/>
          <p14:tracePt t="2670" x="8169275" y="4019550"/>
          <p14:tracePt t="2679" x="8169275" y="4102100"/>
          <p14:tracePt t="2686" x="8132763" y="4186238"/>
          <p14:tracePt t="2696" x="8108950" y="4270375"/>
          <p14:tracePt t="2701" x="8061325" y="4402138"/>
          <p14:tracePt t="2710" x="8037513" y="4473575"/>
          <p14:tracePt t="2717" x="8001000" y="4533900"/>
          <p14:tracePt t="2725" x="7953375" y="4592638"/>
          <p14:tracePt t="2742" x="7942263" y="4605338"/>
          <p14:tracePt t="2749" x="7929563" y="4616450"/>
          <p14:tracePt t="2757" x="7918450" y="4629150"/>
          <p14:tracePt t="2765" x="7905750" y="4629150"/>
          <p14:tracePt t="2774" x="7870825" y="4629150"/>
          <p14:tracePt t="2781" x="7821613" y="4629150"/>
          <p14:tracePt t="2790" x="7786688" y="4629150"/>
          <p14:tracePt t="2798" x="7726363" y="4629150"/>
          <p14:tracePt t="2805" x="7678738" y="4629150"/>
          <p14:tracePt t="2814" x="7618413" y="4629150"/>
          <p14:tracePt t="2822" x="7583488" y="4629150"/>
          <p14:tracePt t="2829" x="7535863" y="4629150"/>
          <p14:tracePt t="2837" x="7486650" y="4616450"/>
          <p14:tracePt t="2846" x="7475538" y="4605338"/>
          <p14:tracePt t="2854" x="7427913" y="4605338"/>
          <p14:tracePt t="2862" x="7391400" y="4592638"/>
          <p14:tracePt t="2870" x="7332663" y="4568825"/>
          <p14:tracePt t="2879" x="7296150" y="4557713"/>
          <p14:tracePt t="2885" x="7259638" y="4545013"/>
          <p14:tracePt t="2894" x="7177088" y="4510088"/>
          <p14:tracePt t="2902" x="7153275" y="4510088"/>
          <p14:tracePt t="2909" x="7116763" y="4497388"/>
          <p14:tracePt t="2917" x="7092950" y="4486275"/>
          <p14:tracePt t="2926" x="7080250" y="4473575"/>
          <p14:tracePt t="2974" x="7080250" y="4462463"/>
          <p14:tracePt t="2982" x="7069138" y="4462463"/>
          <p14:tracePt t="2990" x="7056438" y="4449763"/>
          <p14:tracePt t="2997" x="7045325" y="4449763"/>
          <p14:tracePt t="3006" x="7032625" y="4437063"/>
          <p14:tracePt t="3126" x="7021513" y="4425950"/>
          <p14:tracePt t="3150" x="7021513" y="4402138"/>
          <p14:tracePt t="3158" x="7032625" y="4378325"/>
          <p14:tracePt t="3166" x="7045325" y="4365625"/>
          <p14:tracePt t="3174" x="7080250" y="4365625"/>
          <p14:tracePt t="3182" x="7116763" y="4341813"/>
          <p14:tracePt t="3189" x="7153275" y="4330700"/>
          <p14:tracePt t="3197" x="7188200" y="4330700"/>
          <p14:tracePt t="3205" x="7235825" y="4330700"/>
          <p14:tracePt t="3214" x="7248525" y="4330700"/>
          <p14:tracePt t="3222" x="7272338" y="4330700"/>
          <p14:tracePt t="3237" x="7283450" y="4330700"/>
          <p14:tracePt t="3247" x="7307263" y="4318000"/>
          <p14:tracePt t="3510" x="7307263" y="4330700"/>
          <p14:tracePt t="3534" x="7296150" y="4354513"/>
          <p14:tracePt t="3550" x="7272338" y="4354513"/>
          <p14:tracePt t="3558" x="7248525" y="4354513"/>
          <p14:tracePt t="3566" x="7212013" y="4354513"/>
          <p14:tracePt t="3574" x="7200900" y="4354513"/>
          <p14:tracePt t="3590" x="7177088" y="4354513"/>
          <p14:tracePt t="3598" x="7153275" y="4354513"/>
          <p14:tracePt t="3614" x="7140575" y="4354513"/>
          <p14:tracePt t="3621" x="7104063" y="4341813"/>
          <p14:tracePt t="3629" x="7092950" y="4330700"/>
          <p14:tracePt t="3637" x="7069138" y="4306888"/>
          <p14:tracePt t="3646" x="7021513" y="4281488"/>
          <p14:tracePt t="3662" x="6997700" y="4270375"/>
          <p14:tracePt t="3669" x="6973888" y="4246563"/>
          <p14:tracePt t="3686" x="6973888" y="4233863"/>
          <p14:tracePt t="3697" x="6973888" y="4210050"/>
          <p14:tracePt t="3702" x="6973888" y="4186238"/>
          <p14:tracePt t="3710" x="6948488" y="4175125"/>
          <p14:tracePt t="3717" x="6948488" y="4151313"/>
          <p14:tracePt t="3726" x="6948488" y="4114800"/>
          <p14:tracePt t="3734" x="6948488" y="4102100"/>
          <p14:tracePt t="3749" x="6948488" y="4078288"/>
          <p14:tracePt t="3758" x="6961188" y="4067175"/>
          <p14:tracePt t="3766" x="6961188" y="4054475"/>
          <p14:tracePt t="3774" x="6973888" y="4054475"/>
          <p14:tracePt t="3781" x="6985000" y="4043363"/>
          <p14:tracePt t="3790" x="6997700" y="4043363"/>
          <p14:tracePt t="3798" x="7021513" y="4019550"/>
          <p14:tracePt t="3814" x="7056438" y="4019550"/>
          <p14:tracePt t="3821" x="7069138" y="4019550"/>
          <p14:tracePt t="3829" x="7092950" y="4019550"/>
          <p14:tracePt t="3838" x="7104063" y="4019550"/>
          <p14:tracePt t="3853" x="7127875" y="4019550"/>
          <p14:tracePt t="3862" x="7140575" y="4019550"/>
          <p14:tracePt t="3879" x="7164388" y="4019550"/>
          <p14:tracePt t="3897" x="7177088" y="4019550"/>
          <p14:tracePt t="3918" x="7200900" y="4019550"/>
          <p14:tracePt t="3925" x="7212013" y="4019550"/>
          <p14:tracePt t="3957" x="7235825" y="4019550"/>
          <p14:tracePt t="3981" x="7248525" y="4019550"/>
          <p14:tracePt t="4005" x="7259638" y="4019550"/>
          <p14:tracePt t="4029" x="7272338" y="4019550"/>
          <p14:tracePt t="4037" x="7283450" y="4019550"/>
          <p14:tracePt t="4062" x="7307263" y="4030663"/>
          <p14:tracePt t="4070" x="7319963" y="4043363"/>
          <p14:tracePt t="4085" x="7332663" y="4054475"/>
          <p14:tracePt t="4095" x="7356475" y="4067175"/>
          <p14:tracePt t="4101" x="7356475" y="4078288"/>
          <p14:tracePt t="4117" x="7380288" y="4090988"/>
          <p14:tracePt t="4134" x="7391400" y="4102100"/>
          <p14:tracePt t="4149" x="7415213" y="4114800"/>
          <p14:tracePt t="4157" x="7427913" y="4114800"/>
          <p14:tracePt t="4165" x="7439025" y="4127500"/>
          <p14:tracePt t="4174" x="7451725" y="4138613"/>
          <p14:tracePt t="4181" x="7462838" y="4162425"/>
          <p14:tracePt t="4198" x="7499350" y="4198938"/>
          <p14:tracePt t="4206" x="7499350" y="4210050"/>
          <p14:tracePt t="4214" x="7512050" y="4210050"/>
          <p14:tracePt t="4222" x="7512050" y="4233863"/>
          <p14:tracePt t="4237" x="7512050" y="4246563"/>
          <p14:tracePt t="4254" x="7512050" y="4270375"/>
          <p14:tracePt t="4278" x="7512050" y="4281488"/>
          <p14:tracePt t="4301" x="7512050" y="4306888"/>
          <p14:tracePt t="4598" x="7512050" y="4318000"/>
          <p14:tracePt t="4606" x="7512050" y="4341813"/>
          <p14:tracePt t="5558" x="7512050" y="4354513"/>
          <p14:tracePt t="5573" x="7512050" y="4365625"/>
          <p14:tracePt t="5589" x="7486650" y="4378325"/>
          <p14:tracePt t="5597" x="7451725" y="4389438"/>
          <p14:tracePt t="5605" x="7415213" y="4402138"/>
          <p14:tracePt t="5614" x="7356475" y="4425950"/>
          <p14:tracePt t="5621" x="7319963" y="4449763"/>
          <p14:tracePt t="5629" x="7235825" y="4473575"/>
          <p14:tracePt t="5638" x="7140575" y="4510088"/>
          <p14:tracePt t="5646" x="7021513" y="4545013"/>
          <p14:tracePt t="5654" x="6937375" y="4581525"/>
          <p14:tracePt t="5662" x="6805613" y="4641850"/>
          <p14:tracePt t="5670" x="6673850" y="4689475"/>
          <p14:tracePt t="5679" x="6542088" y="4713288"/>
          <p14:tracePt t="5686" x="6410325" y="4772025"/>
          <p14:tracePt t="5696" x="6280150" y="4808538"/>
          <p14:tracePt t="5702" x="6172200" y="4832350"/>
          <p14:tracePt t="5710" x="6075363" y="4868863"/>
          <p14:tracePt t="5717" x="5980113" y="4892675"/>
          <p14:tracePt t="5726" x="5884863" y="4916488"/>
          <p14:tracePt t="5733" x="5776913" y="4964113"/>
          <p14:tracePt t="5742" x="5729288" y="4964113"/>
          <p14:tracePt t="5750" x="5657850" y="5000625"/>
          <p14:tracePt t="5757" x="5621338" y="5011738"/>
          <p14:tracePt t="5767" x="5561013" y="5048250"/>
          <p14:tracePt t="5774" x="5513388" y="5072063"/>
          <p14:tracePt t="5782" x="5441950" y="5119688"/>
          <p14:tracePt t="5790" x="5381625" y="5143500"/>
          <p14:tracePt t="5798" x="5299075" y="5180013"/>
          <p14:tracePt t="5805" x="5214938" y="5191125"/>
          <p14:tracePt t="5814" x="5167313" y="5214938"/>
          <p14:tracePt t="5822" x="5095875" y="5238750"/>
          <p14:tracePt t="5830" x="4987925" y="5299075"/>
          <p14:tracePt t="5837" x="4916488" y="5346700"/>
          <p14:tracePt t="5846" x="4843463" y="5383213"/>
          <p14:tracePt t="5853" x="4748213" y="5441950"/>
          <p14:tracePt t="5862" x="4687888" y="5491163"/>
          <p14:tracePt t="5869" x="4616450" y="5549900"/>
          <p14:tracePt t="5879" x="4557713" y="5586413"/>
          <p14:tracePt t="5886" x="4508500" y="5610225"/>
          <p14:tracePt t="5896" x="4484688" y="5610225"/>
          <p14:tracePt t="5902" x="4449763" y="5634038"/>
          <p14:tracePt t="5910" x="4425950" y="5634038"/>
          <p14:tracePt t="5925" x="4413250" y="5634038"/>
          <p14:tracePt t="5957" x="4402138" y="5634038"/>
          <p14:tracePt t="5966" x="4389438" y="5634038"/>
          <p14:tracePt t="5981" x="4378325" y="5634038"/>
          <p14:tracePt t="5989" x="4365625" y="5634038"/>
          <p14:tracePt t="5998" x="4352925" y="5634038"/>
          <p14:tracePt t="6246" x="4329113" y="5634038"/>
          <p14:tracePt t="6254" x="4318000" y="5634038"/>
          <p14:tracePt t="6262" x="4305300" y="5645150"/>
          <p14:tracePt t="6278" x="4294188" y="5645150"/>
          <p14:tracePt t="6286" x="4281488" y="5657850"/>
          <p14:tracePt t="6310" x="4270375" y="5657850"/>
          <p14:tracePt t="6326" x="4233863" y="5657850"/>
          <p14:tracePt t="6333" x="4210050" y="5657850"/>
          <p14:tracePt t="6349" x="4186238" y="5657850"/>
          <p14:tracePt t="6358" x="4173538" y="5657850"/>
          <p14:tracePt t="6365" x="4173538" y="5645150"/>
          <p14:tracePt t="6374" x="4162425" y="5645150"/>
          <p14:tracePt t="6390" x="4149725" y="5645150"/>
          <p14:tracePt t="6398" x="4149725" y="5634038"/>
          <p14:tracePt t="6406" x="4138613" y="5634038"/>
          <p14:tracePt t="6414" x="4138613" y="5621338"/>
          <p14:tracePt t="6422" x="4125913" y="5610225"/>
          <p14:tracePt t="6429" x="4114800" y="5573713"/>
          <p14:tracePt t="6437" x="4114800" y="5562600"/>
          <p14:tracePt t="6445" x="4090988" y="5538788"/>
          <p14:tracePt t="6462" x="4090988" y="5526088"/>
          <p14:tracePt t="6478" x="4090988" y="5514975"/>
          <p14:tracePt t="6502" x="4090988" y="5502275"/>
          <p14:tracePt t="6510" x="4090988" y="5491163"/>
          <p14:tracePt t="6525" x="4090988" y="5478463"/>
          <p14:tracePt t="6542" x="4090988" y="5465763"/>
          <p14:tracePt t="6551" x="4090988" y="5441950"/>
          <p14:tracePt t="6565" x="4102100" y="5441950"/>
          <p14:tracePt t="6574" x="4102100" y="5430838"/>
          <p14:tracePt t="6582" x="4102100" y="5418138"/>
          <p14:tracePt t="6590" x="4102100" y="5407025"/>
          <p14:tracePt t="6606" x="4125913" y="5383213"/>
          <p14:tracePt t="6614" x="4138613" y="5370513"/>
          <p14:tracePt t="6622" x="4149725" y="5359400"/>
          <p14:tracePt t="6629" x="4173538" y="5335588"/>
          <p14:tracePt t="6637" x="4186238" y="5322888"/>
          <p14:tracePt t="6646" x="4198938" y="5310188"/>
          <p14:tracePt t="6654" x="4222750" y="5286375"/>
          <p14:tracePt t="6670" x="4233863" y="5286375"/>
          <p14:tracePt t="6679" x="4246563" y="5286375"/>
          <p14:tracePt t="6686" x="4257675" y="5286375"/>
          <p14:tracePt t="6694" x="4270375" y="5286375"/>
          <p14:tracePt t="6702" x="4281488" y="5286375"/>
          <p14:tracePt t="6717" x="4294188" y="5286375"/>
          <p14:tracePt t="6725" x="4305300" y="5286375"/>
          <p14:tracePt t="6734" x="4318000" y="5286375"/>
          <p14:tracePt t="6749" x="4329113" y="5286375"/>
          <p14:tracePt t="6757" x="4341813" y="5286375"/>
          <p14:tracePt t="6765" x="4352925" y="5299075"/>
          <p14:tracePt t="6773" x="4365625" y="5299075"/>
          <p14:tracePt t="6781" x="4378325" y="5299075"/>
          <p14:tracePt t="6790" x="4389438" y="5299075"/>
          <p14:tracePt t="6798" x="4413250" y="5310188"/>
          <p14:tracePt t="6815" x="4437063" y="5322888"/>
          <p14:tracePt t="6822" x="4437063" y="5335588"/>
          <p14:tracePt t="6829" x="4449763" y="5335588"/>
          <p14:tracePt t="6837" x="4460875" y="5346700"/>
          <p14:tracePt t="6846" x="4473575" y="5383213"/>
          <p14:tracePt t="6854" x="4473575" y="5407025"/>
          <p14:tracePt t="6862" x="4473575" y="5418138"/>
          <p14:tracePt t="6870" x="4484688" y="5454650"/>
          <p14:tracePt t="6879" x="4508500" y="5491163"/>
          <p14:tracePt t="6896" x="4508500" y="5502275"/>
          <p14:tracePt t="6902" x="4508500" y="5514975"/>
          <p14:tracePt t="6910" x="4508500" y="5526088"/>
          <p14:tracePt t="6942" x="4508500" y="5538788"/>
          <p14:tracePt t="6951" x="4508500" y="5549900"/>
          <p14:tracePt t="6965" x="4508500" y="5562600"/>
          <p14:tracePt t="6989" x="4508500" y="5573713"/>
          <p14:tracePt t="6998" x="4508500" y="5586413"/>
          <p14:tracePt t="7014" x="4508500" y="5597525"/>
          <p14:tracePt t="7454" x="4508500" y="5610225"/>
          <p14:tracePt t="7470" x="4508500" y="5634038"/>
          <p14:tracePt t="7502" x="4508500" y="5645150"/>
          <p14:tracePt t="7534" x="4508500" y="5657850"/>
          <p14:tracePt t="7550" x="4508500" y="5670550"/>
          <p14:tracePt t="7590" x="4521200" y="5670550"/>
          <p14:tracePt t="7597" x="4533900" y="5681663"/>
          <p14:tracePt t="7605" x="4545013" y="5681663"/>
          <p14:tracePt t="7614" x="4557713" y="5681663"/>
          <p14:tracePt t="7622" x="4581525" y="5681663"/>
          <p14:tracePt t="7629" x="4592638" y="5681663"/>
          <p14:tracePt t="7637" x="4629150" y="5681663"/>
          <p14:tracePt t="7645" x="4652963" y="5681663"/>
          <p14:tracePt t="7654" x="4687888" y="5681663"/>
          <p14:tracePt t="7662" x="4700588" y="5681663"/>
          <p14:tracePt t="7678" x="4713288" y="5681663"/>
          <p14:tracePt t="7686" x="4737100" y="5681663"/>
          <p14:tracePt t="7717" x="4760913" y="5681663"/>
          <p14:tracePt t="7726" x="4784725" y="5681663"/>
          <p14:tracePt t="7742" x="4808538" y="5694363"/>
          <p14:tracePt t="7750" x="4832350" y="5694363"/>
          <p14:tracePt t="7757" x="4867275" y="5694363"/>
          <p14:tracePt t="7765" x="4903788" y="5694363"/>
          <p14:tracePt t="7774" x="4927600" y="5718175"/>
          <p14:tracePt t="7781" x="4964113" y="5718175"/>
          <p14:tracePt t="7797" x="5011738" y="5718175"/>
          <p14:tracePt t="7805" x="5046663" y="5729288"/>
          <p14:tracePt t="7814" x="5095875" y="5729288"/>
          <p14:tracePt t="7822" x="5143500" y="5741988"/>
          <p14:tracePt t="7830" x="5214938" y="5765800"/>
          <p14:tracePt t="7837" x="5262563" y="5765800"/>
          <p14:tracePt t="7845" x="5346700" y="5765800"/>
          <p14:tracePt t="7854" x="5430838" y="5776913"/>
          <p14:tracePt t="7862" x="5526088" y="5789613"/>
          <p14:tracePt t="7870" x="5597525" y="5789613"/>
          <p14:tracePt t="7878" x="5668963" y="5789613"/>
          <p14:tracePt t="7885" x="5705475" y="5789613"/>
          <p14:tracePt t="7895" x="5740400" y="5789613"/>
          <p14:tracePt t="7902" x="5765800" y="5789613"/>
          <p14:tracePt t="7911" x="5800725" y="5789613"/>
          <p14:tracePt t="7925" x="5813425" y="5789613"/>
          <p14:tracePt t="7933" x="5837238" y="5789613"/>
          <p14:tracePt t="7942" x="5861050" y="5789613"/>
          <p14:tracePt t="7966" x="5884863" y="5789613"/>
          <p14:tracePt t="7974" x="5895975" y="5800725"/>
          <p14:tracePt t="7990" x="5919788" y="5800725"/>
          <p14:tracePt t="7997" x="5945188" y="5800725"/>
          <p14:tracePt t="8014" x="5956300" y="5800725"/>
          <p14:tracePt t="8022" x="5969000" y="5800725"/>
          <p14:tracePt t="8046" x="5980113" y="5800725"/>
          <p14:tracePt t="8126" x="5992813" y="5800725"/>
          <p14:tracePt t="8149" x="6003925" y="5800725"/>
          <p14:tracePt t="10342" x="6016625" y="5800725"/>
          <p14:tracePt t="11790" x="6016625" y="5813425"/>
          <p14:tracePt t="11813" x="6003925" y="5824538"/>
          <p14:tracePt t="11830" x="5992813" y="5824538"/>
          <p14:tracePt t="11878" x="5969000" y="5837238"/>
          <p14:tracePt t="11902" x="5945188" y="5837238"/>
          <p14:tracePt t="11910" x="5945188" y="5849938"/>
          <p14:tracePt t="11925" x="5932488" y="5849938"/>
          <p14:tracePt t="12310" x="5945188" y="5837238"/>
          <p14:tracePt t="12318" x="5969000" y="5789613"/>
          <p14:tracePt t="12326" x="6016625" y="5718175"/>
          <p14:tracePt t="12333" x="6051550" y="5645150"/>
          <p14:tracePt t="12342" x="6111875" y="5562600"/>
          <p14:tracePt t="12349" x="6135688" y="5526088"/>
          <p14:tracePt t="12357" x="6172200" y="5465763"/>
          <p14:tracePt t="12366" x="6196013" y="5407025"/>
          <p14:tracePt t="12374" x="6219825" y="5370513"/>
          <p14:tracePt t="12381" x="6230938" y="5346700"/>
          <p14:tracePt t="12389" x="6243638" y="5299075"/>
          <p14:tracePt t="12399" x="6280150" y="5203825"/>
          <p14:tracePt t="12405" x="6291263" y="5180013"/>
          <p14:tracePt t="12413" x="6291263" y="5143500"/>
          <p14:tracePt t="12478" x="6291263" y="5130800"/>
          <p14:tracePt t="12485" x="6280150" y="5130800"/>
          <p14:tracePt t="12494" x="6243638" y="5130800"/>
          <p14:tracePt t="12501" x="6207125" y="5130800"/>
          <p14:tracePt t="12509" x="6135688" y="5130800"/>
          <p14:tracePt t="12517" x="6040438" y="5130800"/>
          <p14:tracePt t="12528" x="5919788" y="5095875"/>
          <p14:tracePt t="12534" x="5776913" y="5083175"/>
          <p14:tracePt t="12542" x="5645150" y="5072063"/>
          <p14:tracePt t="12550" x="5513388" y="5048250"/>
          <p14:tracePt t="12558" x="5381625" y="5011738"/>
          <p14:tracePt t="12565" x="5275263" y="5011738"/>
          <p14:tracePt t="12574" x="5143500" y="5011738"/>
          <p14:tracePt t="12581" x="5046663" y="5011738"/>
          <p14:tracePt t="12590" x="4927600" y="5011738"/>
          <p14:tracePt t="12597" x="4808538" y="5011738"/>
          <p14:tracePt t="12605" x="4652963" y="5011738"/>
          <p14:tracePt t="12614" x="4497388" y="5000625"/>
          <p14:tracePt t="12622" x="4294188" y="4964113"/>
          <p14:tracePt t="12630" x="4019550" y="4940300"/>
          <p14:tracePt t="12638" x="3756025" y="4927600"/>
          <p14:tracePt t="12646" x="3505200" y="4892675"/>
          <p14:tracePt t="12654" x="3360738" y="4892675"/>
          <p14:tracePt t="12661" x="3217863" y="4892675"/>
          <p14:tracePt t="12670" x="3121025" y="4892675"/>
          <p14:tracePt t="12678" x="3049588" y="4892675"/>
          <p14:tracePt t="12686" x="2990850" y="4892675"/>
          <p14:tracePt t="12695" x="2967038" y="4892675"/>
          <p14:tracePt t="13134" x="2954338" y="4892675"/>
          <p14:tracePt t="13150" x="2954338" y="4916488"/>
          <p14:tracePt t="13157" x="2954338" y="4951413"/>
          <p14:tracePt t="13166" x="2941638" y="4976813"/>
          <p14:tracePt t="13174" x="2930525" y="5024438"/>
          <p14:tracePt t="13182" x="2882900" y="5119688"/>
          <p14:tracePt t="13190" x="2882900" y="5214938"/>
          <p14:tracePt t="13197" x="2859088" y="5322888"/>
          <p14:tracePt t="13205" x="2859088" y="5441950"/>
          <p14:tracePt t="13213" x="2835275" y="5562600"/>
          <p14:tracePt t="13222" x="2811463" y="5694363"/>
          <p14:tracePt t="13230" x="2811463" y="5776913"/>
          <p14:tracePt t="13238" x="2811463" y="5884863"/>
          <p14:tracePt t="13245" x="2811463" y="5956300"/>
          <p14:tracePt t="13254" x="2811463" y="5992813"/>
          <p14:tracePt t="13261" x="2811463" y="6029325"/>
          <p14:tracePt t="13270" x="2811463" y="6040438"/>
          <p14:tracePt t="13278" x="2811463" y="6053138"/>
          <p14:tracePt t="13285" x="2811463" y="6076950"/>
          <p14:tracePt t="13294" x="2822575" y="6111875"/>
          <p14:tracePt t="13302" x="2846388" y="6135688"/>
          <p14:tracePt t="13311" x="2870200" y="6159500"/>
          <p14:tracePt t="13318" x="2894013" y="6208713"/>
          <p14:tracePt t="13326" x="2917825" y="6232525"/>
          <p14:tracePt t="13334" x="2917825" y="6256338"/>
          <p14:tracePt t="13342" x="2941638" y="6267450"/>
          <p14:tracePt t="13350" x="2954338" y="6280150"/>
          <p14:tracePt t="13357" x="2967038" y="6303963"/>
          <p14:tracePt t="13365" x="3001963" y="6303963"/>
          <p14:tracePt t="13374" x="3025775" y="6327775"/>
          <p14:tracePt t="13381" x="3038475" y="6338888"/>
          <p14:tracePt t="13390" x="3038475" y="6364288"/>
          <p14:tracePt t="13397" x="3038475" y="6388100"/>
          <p14:tracePt t="13405" x="3038475" y="6423025"/>
          <p14:tracePt t="13414" x="3038475" y="6459538"/>
          <p14:tracePt t="13422" x="3038475" y="6494463"/>
          <p14:tracePt t="13429" x="3038475" y="6543675"/>
          <p14:tracePt t="13437" x="3038475" y="6578600"/>
          <p14:tracePt t="13446" x="3038475" y="6591300"/>
          <p14:tracePt t="13462" x="3038475" y="6602413"/>
          <p14:tracePt t="13470" x="3062288" y="6615113"/>
          <p14:tracePt t="13478" x="3086100" y="6615113"/>
          <p14:tracePt t="13486" x="3133725" y="6626225"/>
          <p14:tracePt t="13494" x="3170238" y="6638925"/>
          <p14:tracePt t="13502" x="3217863" y="6662738"/>
          <p14:tracePt t="13514" x="3252788" y="6662738"/>
          <p14:tracePt t="13521" x="3325813" y="6686550"/>
          <p14:tracePt t="13525" x="3360738" y="6699250"/>
          <p14:tracePt t="13534" x="3444875" y="6723063"/>
          <p14:tracePt t="13541" x="3552825" y="6757988"/>
          <p14:tracePt t="13550" x="3684588" y="6818313"/>
          <p14:tracePt t="13557" x="3875088" y="6889750"/>
          <p14:tracePt t="13566" x="4043363" y="6926263"/>
          <p14:tracePt t="13574" x="4173538" y="6961188"/>
          <p14:tracePt t="13581" x="4341813" y="6973888"/>
          <p14:tracePt t="13590" x="4521200" y="6997700"/>
          <p14:tracePt t="13597" x="4652963" y="7021513"/>
          <p14:tracePt t="13605" x="4808538" y="7021513"/>
          <p14:tracePt t="13613" x="4987925" y="7021513"/>
          <p14:tracePt t="13622" x="5154613" y="7021513"/>
          <p14:tracePt t="13629" x="5334000" y="7021513"/>
          <p14:tracePt t="13637" x="5513388" y="7021513"/>
          <p14:tracePt t="13645" x="5681663" y="7021513"/>
          <p14:tracePt t="13654" x="5776913" y="7021513"/>
          <p14:tracePt t="13661" x="5872163" y="7021513"/>
          <p14:tracePt t="13670" x="5919788" y="7021513"/>
          <p14:tracePt t="13678" x="5956300" y="7021513"/>
          <p14:tracePt t="13685" x="6003925" y="7021513"/>
          <p14:tracePt t="13694" x="6027738" y="7021513"/>
          <p14:tracePt t="13702" x="6075363" y="7021513"/>
          <p14:tracePt t="13711" x="6124575" y="7021513"/>
          <p14:tracePt t="13717" x="6207125" y="7021513"/>
          <p14:tracePt t="13728" x="6254750" y="7021513"/>
          <p14:tracePt t="13734" x="6280150" y="7021513"/>
          <p14:tracePt t="13742" x="6315075" y="7021513"/>
          <p14:tracePt t="13750" x="6327775" y="7021513"/>
          <p14:tracePt t="13757" x="6338888" y="7021513"/>
          <p14:tracePt t="13765" x="6351588" y="7021513"/>
          <p14:tracePt t="13790" x="6362700" y="7008813"/>
          <p14:tracePt t="13798" x="6386513" y="6985000"/>
          <p14:tracePt t="13805" x="6410325" y="6961188"/>
          <p14:tracePt t="13814" x="6459538" y="6913563"/>
          <p14:tracePt t="13821" x="6483350" y="6889750"/>
          <p14:tracePt t="13829" x="6554788" y="6842125"/>
          <p14:tracePt t="13837" x="6602413" y="6818313"/>
          <p14:tracePt t="13846" x="6626225" y="6794500"/>
          <p14:tracePt t="13854" x="6638925" y="6781800"/>
          <p14:tracePt t="13861" x="6662738" y="6757988"/>
          <p14:tracePt t="13878" x="6686550" y="6734175"/>
          <p14:tracePt t="13885" x="6686550" y="6699250"/>
          <p14:tracePt t="13896" x="6686550" y="6673850"/>
          <p14:tracePt t="13902" x="6686550" y="6626225"/>
          <p14:tracePt t="13911" x="6686550" y="6567488"/>
          <p14:tracePt t="13917" x="6686550" y="6519863"/>
          <p14:tracePt t="13926" x="6686550" y="6470650"/>
          <p14:tracePt t="13934" x="6686550" y="6435725"/>
          <p14:tracePt t="13942" x="6673850" y="6388100"/>
          <p14:tracePt t="13949" x="6626225" y="6315075"/>
          <p14:tracePt t="13957" x="6565900" y="6256338"/>
          <p14:tracePt t="13965" x="6507163" y="6196013"/>
          <p14:tracePt t="13974" x="6434138" y="6124575"/>
          <p14:tracePt t="13981" x="6327775" y="6053138"/>
          <p14:tracePt t="13989" x="6230938" y="5980113"/>
          <p14:tracePt t="13998" x="6172200" y="5932488"/>
          <p14:tracePt t="14005" x="6111875" y="5897563"/>
          <p14:tracePt t="14014" x="6088063" y="5884863"/>
          <p14:tracePt t="14028" x="6064250" y="5873750"/>
          <p14:tracePt t="14029" x="6040438" y="5861050"/>
          <p14:tracePt t="14037" x="6016625" y="5861050"/>
          <p14:tracePt t="14045" x="6003925" y="5861050"/>
          <p14:tracePt t="14053" x="5969000" y="5849938"/>
          <p14:tracePt t="14061" x="5919788" y="5849938"/>
          <p14:tracePt t="14069" x="5848350" y="5849938"/>
          <p14:tracePt t="14078" x="5813425" y="5861050"/>
          <p14:tracePt t="14085" x="5753100" y="5897563"/>
          <p14:tracePt t="14094" x="5692775" y="5897563"/>
          <p14:tracePt t="14101" x="5610225" y="5897563"/>
          <p14:tracePt t="14111" x="5573713" y="5908675"/>
          <p14:tracePt t="14117" x="5537200" y="5921375"/>
          <p14:tracePt t="14127" x="5478463" y="5969000"/>
          <p14:tracePt t="14134" x="5454650" y="5969000"/>
          <p14:tracePt t="14142" x="5418138" y="6005513"/>
          <p14:tracePt t="14150" x="5394325" y="6005513"/>
          <p14:tracePt t="14157" x="5381625" y="6016625"/>
          <p14:tracePt t="14165" x="5346700" y="6040438"/>
          <p14:tracePt t="14174" x="5346700" y="6053138"/>
          <p14:tracePt t="14182" x="5334000" y="6064250"/>
          <p14:tracePt t="14190" x="5299075" y="6100763"/>
          <p14:tracePt t="14206" x="5299075" y="6124575"/>
          <p14:tracePt t="14214" x="5286375" y="6135688"/>
          <p14:tracePt t="14222" x="5262563" y="6184900"/>
          <p14:tracePt t="14238" x="5262563" y="6208713"/>
          <p14:tracePt t="14246" x="5262563" y="6219825"/>
          <p14:tracePt t="14254" x="5262563" y="6243638"/>
          <p14:tracePt t="14262" x="5262563" y="6256338"/>
          <p14:tracePt t="14278" x="5262563" y="6267450"/>
          <p14:tracePt t="14286" x="5262563" y="6280150"/>
          <p14:tracePt t="14301" x="5262563" y="6291263"/>
          <p14:tracePt t="14542" x="5262563" y="63039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440" y="1033850"/>
            <a:ext cx="1313952" cy="12698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6401471" y="2191111"/>
            <a:ext cx="1094271" cy="6736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08572" y="2807652"/>
            <a:ext cx="2377001" cy="4571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0770" y="2778901"/>
            <a:ext cx="2547939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2762" y="3161929"/>
            <a:ext cx="8181560" cy="1522151"/>
            <a:chOff x="572762" y="3161929"/>
            <a:chExt cx="8181560" cy="15221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2762" y="3161929"/>
              <a:ext cx="8181560" cy="15221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5184" y="4658701"/>
            <a:ext cx="3438358" cy="4964568"/>
            <a:chOff x="1225184" y="4658701"/>
            <a:chExt cx="3438358" cy="49645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5184" y="4658701"/>
              <a:ext cx="3438358" cy="4964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25446" y="4658701"/>
            <a:ext cx="3225996" cy="4847619"/>
            <a:chOff x="4625446" y="4658701"/>
            <a:chExt cx="3225996" cy="48476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25446" y="4658701"/>
              <a:ext cx="3225996" cy="48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97536" y="4658701"/>
            <a:ext cx="3076467" cy="4896348"/>
            <a:chOff x="10297536" y="4658701"/>
            <a:chExt cx="3076467" cy="48963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97536" y="4658701"/>
              <a:ext cx="3076467" cy="48963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74003" y="4658701"/>
            <a:ext cx="2672106" cy="4964568"/>
            <a:chOff x="13374003" y="4658701"/>
            <a:chExt cx="2672106" cy="49645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74003" y="4658701"/>
              <a:ext cx="2672106" cy="496456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1213" y="6735858"/>
            <a:ext cx="6451036" cy="35554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47724" y="6781185"/>
            <a:ext cx="4838891" cy="3555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22253" y="3149231"/>
            <a:ext cx="8377568" cy="1509241"/>
            <a:chOff x="8822253" y="3149231"/>
            <a:chExt cx="8377568" cy="150924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22253" y="3149231"/>
              <a:ext cx="8377568" cy="150924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55789" y="1269161"/>
            <a:ext cx="2295625" cy="747952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EB908C60-9A34-4725-978A-D0441ACBBA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91"/>
    </mc:Choice>
    <mc:Fallback>
      <p:transition spd="slow" advTm="16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38" x="4281488" y="2727325"/>
          <p14:tracePt t="753" x="4281488" y="2738438"/>
          <p14:tracePt t="809" x="4294188" y="2751138"/>
          <p14:tracePt t="3809" x="4294188" y="2763838"/>
          <p14:tracePt t="3817" x="4281488" y="2787650"/>
          <p14:tracePt t="3849" x="4281488" y="2798763"/>
          <p14:tracePt t="3889" x="4281488" y="2811463"/>
          <p14:tracePt t="3937" x="4281488" y="2822575"/>
          <p14:tracePt t="4018" x="4281488" y="2846388"/>
          <p14:tracePt t="4025" x="4294188" y="2846388"/>
          <p14:tracePt t="4034" x="4318000" y="2870200"/>
          <p14:tracePt t="4041" x="4329113" y="2906713"/>
          <p14:tracePt t="4049" x="4365625" y="2919413"/>
          <p14:tracePt t="4057" x="4425950" y="2967038"/>
          <p14:tracePt t="4065" x="4497388" y="3038475"/>
          <p14:tracePt t="4073" x="4568825" y="3133725"/>
          <p14:tracePt t="4081" x="4629150" y="3205163"/>
          <p14:tracePt t="4090" x="4687888" y="3278188"/>
          <p14:tracePt t="4097" x="4737100" y="3373438"/>
          <p14:tracePt t="4106" x="4760913" y="3444875"/>
          <p14:tracePt t="4113" x="4784725" y="3516313"/>
          <p14:tracePt t="4121" x="4808538" y="3563938"/>
          <p14:tracePt t="4129" x="4819650" y="3624263"/>
          <p14:tracePt t="4137" x="4832350" y="3660775"/>
          <p14:tracePt t="4145" x="4832350" y="3684588"/>
          <p14:tracePt t="4153" x="4856163" y="3708400"/>
          <p14:tracePt t="4169" x="4879975" y="3732213"/>
          <p14:tracePt t="4177" x="4903788" y="3756025"/>
          <p14:tracePt t="4186" x="4951413" y="3803650"/>
          <p14:tracePt t="4193" x="5011738" y="3851275"/>
          <p14:tracePt t="4203" x="5046663" y="3887788"/>
          <p14:tracePt t="4209" x="5095875" y="3911600"/>
          <p14:tracePt t="4218" x="5106988" y="3935413"/>
          <p14:tracePt t="4225" x="5143500" y="3959225"/>
          <p14:tracePt t="4233" x="5143500" y="3995738"/>
          <p14:tracePt t="4241" x="5154613" y="4006850"/>
          <p14:tracePt t="4249" x="5178425" y="4043363"/>
          <p14:tracePt t="4265" x="5178425" y="4078288"/>
          <p14:tracePt t="4281" x="5191125" y="4114800"/>
          <p14:tracePt t="4289" x="5191125" y="4138613"/>
          <p14:tracePt t="4297" x="5191125" y="4151313"/>
          <p14:tracePt t="4305" x="5191125" y="4186238"/>
          <p14:tracePt t="4313" x="5191125" y="4198938"/>
          <p14:tracePt t="4329" x="5191125" y="4222750"/>
          <p14:tracePt t="4353" x="5191125" y="4233863"/>
          <p14:tracePt t="4377" x="5191125" y="4257675"/>
          <p14:tracePt t="4385" x="5191125" y="4270375"/>
          <p14:tracePt t="4402" x="5191125" y="4306888"/>
          <p14:tracePt t="4409" x="5191125" y="4330700"/>
          <p14:tracePt t="4418" x="5191125" y="4341813"/>
          <p14:tracePt t="4425" x="5191125" y="4378325"/>
          <p14:tracePt t="4433" x="5191125" y="4389438"/>
          <p14:tracePt t="4449" x="5214938" y="4425950"/>
          <p14:tracePt t="4457" x="5227638" y="4449763"/>
          <p14:tracePt t="4466" x="5238750" y="4462463"/>
          <p14:tracePt t="4473" x="5251450" y="4486275"/>
          <p14:tracePt t="4481" x="5286375" y="4521200"/>
          <p14:tracePt t="4489" x="5322888" y="4533900"/>
          <p14:tracePt t="4501" x="5346700" y="4557713"/>
          <p14:tracePt t="4505" x="5381625" y="4557713"/>
          <p14:tracePt t="4513" x="5418138" y="4568825"/>
          <p14:tracePt t="4522" x="5441950" y="4581525"/>
          <p14:tracePt t="4529" x="5454650" y="4581525"/>
          <p14:tracePt t="4537" x="5478463" y="4581525"/>
          <p14:tracePt t="4545" x="5489575" y="4581525"/>
          <p14:tracePt t="4553" x="5513388" y="4581525"/>
          <p14:tracePt t="4561" x="5526088" y="4581525"/>
          <p14:tracePt t="4570" x="5537200" y="4581525"/>
          <p14:tracePt t="4577" x="5549900" y="4581525"/>
          <p14:tracePt t="4586" x="5561013" y="4568825"/>
          <p14:tracePt t="4593" x="5573713" y="4557713"/>
          <p14:tracePt t="4603" x="5597525" y="4545013"/>
          <p14:tracePt t="4609" x="5621338" y="4533900"/>
          <p14:tracePt t="4620" x="5634038" y="4521200"/>
          <p14:tracePt t="4625" x="5645150" y="4510088"/>
          <p14:tracePt t="4633" x="5668963" y="4473575"/>
          <p14:tracePt t="4641" x="5692775" y="4462463"/>
          <p14:tracePt t="4649" x="5729288" y="4425950"/>
          <p14:tracePt t="4657" x="5740400" y="4425950"/>
          <p14:tracePt t="4665" x="5753100" y="4402138"/>
          <p14:tracePt t="4675" x="5776913" y="4378325"/>
          <p14:tracePt t="4681" x="5789613" y="4365625"/>
          <p14:tracePt t="4689" x="5800725" y="4341813"/>
          <p14:tracePt t="4697" x="5813425" y="4318000"/>
          <p14:tracePt t="4707" x="5824538" y="4294188"/>
          <p14:tracePt t="4713" x="5837238" y="4257675"/>
          <p14:tracePt t="4721" x="5837238" y="4246563"/>
          <p14:tracePt t="4729" x="5837238" y="4222750"/>
          <p14:tracePt t="4737" x="5837238" y="4210050"/>
          <p14:tracePt t="4745" x="5861050" y="4151313"/>
          <p14:tracePt t="4753" x="5861050" y="4138613"/>
          <p14:tracePt t="4761" x="5861050" y="4127500"/>
          <p14:tracePt t="4769" x="5861050" y="4102100"/>
          <p14:tracePt t="4777" x="5861050" y="4067175"/>
          <p14:tracePt t="4786" x="5861050" y="4043363"/>
          <p14:tracePt t="4793" x="5837238" y="3995738"/>
          <p14:tracePt t="4803" x="5800725" y="3959225"/>
          <p14:tracePt t="4809" x="5800725" y="3911600"/>
          <p14:tracePt t="4819" x="5765800" y="3887788"/>
          <p14:tracePt t="4825" x="5753100" y="3863975"/>
          <p14:tracePt t="4833" x="5729288" y="3840163"/>
          <p14:tracePt t="4841" x="5729288" y="3816350"/>
          <p14:tracePt t="4857" x="5716588" y="3792538"/>
          <p14:tracePt t="4865" x="5705475" y="3779838"/>
          <p14:tracePt t="4873" x="5692775" y="3767138"/>
          <p14:tracePt t="4881" x="5681663" y="3767138"/>
          <p14:tracePt t="4897" x="5657850" y="3756025"/>
          <p14:tracePt t="4905" x="5634038" y="3743325"/>
          <p14:tracePt t="4913" x="5597525" y="3743325"/>
          <p14:tracePt t="4921" x="5561013" y="3732213"/>
          <p14:tracePt t="4929" x="5549900" y="3732213"/>
          <p14:tracePt t="4937" x="5537200" y="3719513"/>
          <p14:tracePt t="4945" x="5526088" y="3719513"/>
          <p14:tracePt t="4961" x="5513388" y="3719513"/>
          <p14:tracePt t="4977" x="5502275" y="3719513"/>
          <p14:tracePt t="4986" x="5489575" y="3719513"/>
          <p14:tracePt t="4993" x="5478463" y="3719513"/>
          <p14:tracePt t="5003" x="5454650" y="3719513"/>
          <p14:tracePt t="5009" x="5441950" y="3719513"/>
          <p14:tracePt t="5019" x="5418138" y="3719513"/>
          <p14:tracePt t="5033" x="5407025" y="3719513"/>
          <p14:tracePt t="5049" x="5381625" y="3719513"/>
          <p14:tracePt t="5057" x="5357813" y="3732213"/>
          <p14:tracePt t="5065" x="5346700" y="3743325"/>
          <p14:tracePt t="5073" x="5322888" y="3767138"/>
          <p14:tracePt t="5081" x="5322888" y="3779838"/>
          <p14:tracePt t="5089" x="5310188" y="3792538"/>
          <p14:tracePt t="5097" x="5286375" y="3816350"/>
          <p14:tracePt t="5113" x="5275263" y="3827463"/>
          <p14:tracePt t="5121" x="5262563" y="3851275"/>
          <p14:tracePt t="5129" x="5262563" y="3863975"/>
          <p14:tracePt t="5137" x="5251450" y="3887788"/>
          <p14:tracePt t="5145" x="5238750" y="3922713"/>
          <p14:tracePt t="5153" x="5227638" y="3948113"/>
          <p14:tracePt t="5161" x="5227638" y="3983038"/>
          <p14:tracePt t="5169" x="5227638" y="4019550"/>
          <p14:tracePt t="5177" x="5227638" y="4054475"/>
          <p14:tracePt t="5187" x="5227638" y="4090988"/>
          <p14:tracePt t="5193" x="5227638" y="4127500"/>
          <p14:tracePt t="5203" x="5227638" y="4151313"/>
          <p14:tracePt t="5209" x="5227638" y="4162425"/>
          <p14:tracePt t="5218" x="5238750" y="4198938"/>
          <p14:tracePt t="5225" x="5251450" y="4222750"/>
          <p14:tracePt t="5234" x="5262563" y="4257675"/>
          <p14:tracePt t="5241" x="5275263" y="4257675"/>
          <p14:tracePt t="5249" x="5299075" y="4281488"/>
          <p14:tracePt t="5257" x="5310188" y="4318000"/>
          <p14:tracePt t="5265" x="5346700" y="4330700"/>
          <p14:tracePt t="5273" x="5357813" y="4341813"/>
          <p14:tracePt t="5281" x="5381625" y="4365625"/>
          <p14:tracePt t="5289" x="5407025" y="4378325"/>
          <p14:tracePt t="5297" x="5418138" y="4389438"/>
          <p14:tracePt t="5305" x="5430838" y="4402138"/>
          <p14:tracePt t="5313" x="5465763" y="4402138"/>
          <p14:tracePt t="5321" x="5478463" y="4413250"/>
          <p14:tracePt t="5329" x="5502275" y="4413250"/>
          <p14:tracePt t="5337" x="5513388" y="4425950"/>
          <p14:tracePt t="5345" x="5526088" y="4425950"/>
          <p14:tracePt t="5353" x="5537200" y="4425950"/>
          <p14:tracePt t="5361" x="5573713" y="4425950"/>
          <p14:tracePt t="5369" x="5586413" y="4425950"/>
          <p14:tracePt t="5378" x="5634038" y="4425950"/>
          <p14:tracePt t="5385" x="5668963" y="4425950"/>
          <p14:tracePt t="5393" x="5705475" y="4425950"/>
          <p14:tracePt t="5403" x="5753100" y="4413250"/>
          <p14:tracePt t="5409" x="5776913" y="4402138"/>
          <p14:tracePt t="5417" x="5800725" y="4402138"/>
          <p14:tracePt t="5425" x="5824538" y="4378325"/>
          <p14:tracePt t="5434" x="5848350" y="4365625"/>
          <p14:tracePt t="5441" x="5884863" y="4365625"/>
          <p14:tracePt t="5449" x="5919788" y="4330700"/>
          <p14:tracePt t="5457" x="5945188" y="4306888"/>
          <p14:tracePt t="5465" x="5980113" y="4281488"/>
          <p14:tracePt t="5473" x="5980113" y="4270375"/>
          <p14:tracePt t="5481" x="5992813" y="4257675"/>
          <p14:tracePt t="5492" x="6016625" y="4246563"/>
          <p14:tracePt t="5497" x="6016625" y="4233863"/>
          <p14:tracePt t="5506" x="6040438" y="4222750"/>
          <p14:tracePt t="5522" x="6051550" y="4210050"/>
          <p14:tracePt t="5529" x="6051550" y="4186238"/>
          <p14:tracePt t="5537" x="6064250" y="4175125"/>
          <p14:tracePt t="5545" x="6075363" y="4162425"/>
          <p14:tracePt t="5561" x="6075363" y="4151313"/>
          <p14:tracePt t="5569" x="6075363" y="4138613"/>
          <p14:tracePt t="5577" x="6075363" y="4127500"/>
          <p14:tracePt t="5594" x="6075363" y="4102100"/>
          <p14:tracePt t="5625" x="6075363" y="4090988"/>
          <p14:tracePt t="5673" x="6075363" y="4067175"/>
          <p14:tracePt t="5689" x="6075363" y="4054475"/>
          <p14:tracePt t="5721" x="6075363" y="4043363"/>
          <p14:tracePt t="5906" x="6075363" y="4030663"/>
          <p14:tracePt t="6306" x="6100763" y="4043363"/>
          <p14:tracePt t="6313" x="6111875" y="4054475"/>
          <p14:tracePt t="6321" x="6124575" y="4067175"/>
          <p14:tracePt t="6353" x="6111875" y="4067175"/>
          <p14:tracePt t="7137" x="6111875" y="4090988"/>
          <p14:tracePt t="7481" x="6111875" y="4102100"/>
          <p14:tracePt t="7492" x="6124575" y="4114800"/>
          <p14:tracePt t="7497" x="6124575" y="4127500"/>
          <p14:tracePt t="7505" x="6148388" y="4138613"/>
          <p14:tracePt t="7513" x="6148388" y="4151313"/>
          <p14:tracePt t="7521" x="6172200" y="4162425"/>
          <p14:tracePt t="7529" x="6207125" y="4186238"/>
          <p14:tracePt t="7538" x="6219825" y="4186238"/>
          <p14:tracePt t="7545" x="6230938" y="4186238"/>
          <p14:tracePt t="7554" x="6243638" y="4210050"/>
          <p14:tracePt t="7561" x="6254750" y="4210050"/>
          <p14:tracePt t="7569" x="6280150" y="4233863"/>
          <p14:tracePt t="7577" x="6315075" y="4246563"/>
          <p14:tracePt t="7586" x="6375400" y="4294188"/>
          <p14:tracePt t="7593" x="6423025" y="4341813"/>
          <p14:tracePt t="7603" x="6494463" y="4413250"/>
          <p14:tracePt t="7609" x="6565900" y="4497388"/>
          <p14:tracePt t="7619" x="6650038" y="4616450"/>
          <p14:tracePt t="7625" x="6745288" y="4724400"/>
          <p14:tracePt t="7635" x="6805613" y="4856163"/>
          <p14:tracePt t="7641" x="6889750" y="4987925"/>
          <p14:tracePt t="7649" x="6948488" y="5203825"/>
          <p14:tracePt t="7657" x="7032625" y="5359400"/>
          <p14:tracePt t="7665" x="7116763" y="5562600"/>
          <p14:tracePt t="7673" x="7177088" y="5753100"/>
          <p14:tracePt t="7681" x="7212013" y="5921375"/>
          <p14:tracePt t="7690" x="7272338" y="6088063"/>
          <p14:tracePt t="7697" x="7307263" y="6280150"/>
          <p14:tracePt t="7705" x="7319963" y="6423025"/>
          <p14:tracePt t="7713" x="7319963" y="6543675"/>
          <p14:tracePt t="7721" x="7319963" y="6686550"/>
          <p14:tracePt t="7729" x="7307263" y="6818313"/>
          <p14:tracePt t="7738" x="7283450" y="6961188"/>
          <p14:tracePt t="7745" x="7235825" y="7116763"/>
          <p14:tracePt t="7753" x="7177088" y="7248525"/>
          <p14:tracePt t="7761" x="7116763" y="7380288"/>
          <p14:tracePt t="7769" x="7092950" y="7464425"/>
          <p14:tracePt t="7778" x="7032625" y="7535863"/>
          <p14:tracePt t="7785" x="6973888" y="7620000"/>
          <p14:tracePt t="7794" x="6948488" y="7667625"/>
          <p14:tracePt t="7802" x="6924675" y="7678738"/>
          <p14:tracePt t="7809" x="6924675" y="7691438"/>
          <p14:tracePt t="7817" x="6900863" y="7691438"/>
          <p14:tracePt t="7826" x="6889750" y="7691438"/>
          <p14:tracePt t="7833" x="6853238" y="7691438"/>
          <p14:tracePt t="7841" x="6829425" y="7691438"/>
          <p14:tracePt t="7849" x="6781800" y="7691438"/>
          <p14:tracePt t="7857" x="6734175" y="7691438"/>
          <p14:tracePt t="7865" x="6673850" y="7691438"/>
          <p14:tracePt t="7873" x="6589713" y="7678738"/>
          <p14:tracePt t="7881" x="6459538" y="7654925"/>
          <p14:tracePt t="7889" x="6327775" y="7643813"/>
          <p14:tracePt t="7897" x="6183313" y="7620000"/>
          <p14:tracePt t="7905" x="6027738" y="7607300"/>
          <p14:tracePt t="7913" x="5861050" y="7572375"/>
          <p14:tracePt t="7921" x="5740400" y="7548563"/>
          <p14:tracePt t="7929" x="5610225" y="7535863"/>
          <p14:tracePt t="7937" x="5478463" y="7523163"/>
          <p14:tracePt t="7945" x="5370513" y="7512050"/>
          <p14:tracePt t="7953" x="5251450" y="7488238"/>
          <p14:tracePt t="7961" x="5143500" y="7475538"/>
          <p14:tracePt t="7969" x="5022850" y="7451725"/>
          <p14:tracePt t="7977" x="4892675" y="7427913"/>
          <p14:tracePt t="7986" x="4808538" y="7416800"/>
          <p14:tracePt t="7993" x="4713288" y="7367588"/>
          <p14:tracePt t="8002" x="4592638" y="7343775"/>
          <p14:tracePt t="8009" x="4508500" y="7296150"/>
          <p14:tracePt t="8018" x="4425950" y="7296150"/>
          <p14:tracePt t="8025" x="4341813" y="7285038"/>
          <p14:tracePt t="8033" x="4270375" y="7272338"/>
          <p14:tracePt t="8041" x="4198938" y="7261225"/>
          <p14:tracePt t="8049" x="4125913" y="7237413"/>
          <p14:tracePt t="8057" x="4078288" y="7224713"/>
          <p14:tracePt t="8065" x="4019550" y="7213600"/>
          <p14:tracePt t="8073" x="3970338" y="7200900"/>
          <p14:tracePt t="8081" x="3935413" y="7177088"/>
          <p14:tracePt t="8089" x="3875088" y="7164388"/>
          <p14:tracePt t="8097" x="3840163" y="7164388"/>
          <p14:tracePt t="8105" x="3779838" y="7164388"/>
          <p14:tracePt t="8114" x="3719513" y="7140575"/>
          <p14:tracePt t="8121" x="3660775" y="7129463"/>
          <p14:tracePt t="8129" x="3576638" y="7129463"/>
          <p14:tracePt t="8137" x="3552825" y="7129463"/>
          <p14:tracePt t="8145" x="3505200" y="7129463"/>
          <p14:tracePt t="8153" x="3479800" y="7116763"/>
          <p14:tracePt t="8161" x="3455988" y="7116763"/>
          <p14:tracePt t="8169" x="3432175" y="7116763"/>
          <p14:tracePt t="8186" x="3421063" y="7105650"/>
          <p14:tracePt t="8193" x="3397250" y="7105650"/>
          <p14:tracePt t="8202" x="3397250" y="7092950"/>
          <p14:tracePt t="8209" x="3384550" y="7092950"/>
          <p14:tracePt t="8219" x="3360738" y="7092950"/>
          <p14:tracePt t="8225" x="3349625" y="7081838"/>
          <p14:tracePt t="8233" x="3300413" y="7081838"/>
          <p14:tracePt t="8241" x="3265488" y="7069138"/>
          <p14:tracePt t="8249" x="3217863" y="7069138"/>
          <p14:tracePt t="8257" x="3133725" y="7069138"/>
          <p14:tracePt t="8265" x="3062288" y="7069138"/>
          <p14:tracePt t="8274" x="3025775" y="7069138"/>
          <p14:tracePt t="8281" x="3001963" y="7069138"/>
          <p14:tracePt t="8289" x="2967038" y="7069138"/>
          <p14:tracePt t="8297" x="2954338" y="7069138"/>
          <p14:tracePt t="8305" x="2941638" y="7069138"/>
          <p14:tracePt t="8329" x="2930525" y="7069138"/>
          <p14:tracePt t="8481" x="2930525" y="7058025"/>
          <p14:tracePt t="8497" x="2930525" y="7045325"/>
          <p14:tracePt t="8521" x="2954338" y="7045325"/>
          <p14:tracePt t="8529" x="2967038" y="7045325"/>
          <p14:tracePt t="8537" x="2990850" y="7045325"/>
          <p14:tracePt t="8545" x="3001963" y="7045325"/>
          <p14:tracePt t="8553" x="3025775" y="7045325"/>
          <p14:tracePt t="8561" x="3049588" y="7045325"/>
          <p14:tracePt t="8569" x="3073400" y="7045325"/>
          <p14:tracePt t="8577" x="3097213" y="7045325"/>
          <p14:tracePt t="8585" x="3133725" y="7045325"/>
          <p14:tracePt t="8593" x="3181350" y="7045325"/>
          <p14:tracePt t="8602" x="3228975" y="7045325"/>
          <p14:tracePt t="8609" x="3265488" y="7045325"/>
          <p14:tracePt t="8618" x="3313113" y="7045325"/>
          <p14:tracePt t="8625" x="3360738" y="7045325"/>
          <p14:tracePt t="8635" x="3397250" y="7045325"/>
          <p14:tracePt t="8641" x="3421063" y="7045325"/>
          <p14:tracePt t="8649" x="3455988" y="7045325"/>
          <p14:tracePt t="8657" x="3479800" y="7045325"/>
          <p14:tracePt t="8665" x="3505200" y="7045325"/>
          <p14:tracePt t="8673" x="3540125" y="7045325"/>
          <p14:tracePt t="8681" x="3563938" y="7045325"/>
          <p14:tracePt t="8689" x="3611563" y="7045325"/>
          <p14:tracePt t="8697" x="3671888" y="7045325"/>
          <p14:tracePt t="8705" x="3732213" y="7045325"/>
          <p14:tracePt t="8714" x="3790950" y="7045325"/>
          <p14:tracePt t="8721" x="3851275" y="7045325"/>
          <p14:tracePt t="8729" x="3898900" y="7045325"/>
          <p14:tracePt t="8737" x="3946525" y="7045325"/>
          <p14:tracePt t="8745" x="3994150" y="7045325"/>
          <p14:tracePt t="8753" x="4043363" y="7045325"/>
          <p14:tracePt t="8761" x="4078288" y="7045325"/>
          <p14:tracePt t="8769" x="4125913" y="7045325"/>
          <p14:tracePt t="8777" x="4173538" y="7045325"/>
          <p14:tracePt t="8785" x="4210050" y="7045325"/>
          <p14:tracePt t="8793" x="4270375" y="7045325"/>
          <p14:tracePt t="8802" x="4341813" y="7045325"/>
          <p14:tracePt t="8809" x="4437063" y="7045325"/>
          <p14:tracePt t="8819" x="4533900" y="7045325"/>
          <p14:tracePt t="8825" x="4652963" y="7045325"/>
          <p14:tracePt t="8835" x="4784725" y="7045325"/>
          <p14:tracePt t="8841" x="4916488" y="7045325"/>
          <p14:tracePt t="8849" x="5022850" y="7045325"/>
          <p14:tracePt t="8857" x="5130800" y="7045325"/>
          <p14:tracePt t="8865" x="5227638" y="7045325"/>
          <p14:tracePt t="8873" x="5322888" y="7045325"/>
          <p14:tracePt t="8881" x="5394325" y="7045325"/>
          <p14:tracePt t="8890" x="5489575" y="7045325"/>
          <p14:tracePt t="8897" x="5561013" y="7045325"/>
          <p14:tracePt t="8905" x="5681663" y="7045325"/>
          <p14:tracePt t="8913" x="5776913" y="7045325"/>
          <p14:tracePt t="8921" x="5884863" y="7045325"/>
          <p14:tracePt t="8929" x="5992813" y="7045325"/>
          <p14:tracePt t="8937" x="6124575" y="7045325"/>
          <p14:tracePt t="8946" x="6230938" y="7045325"/>
          <p14:tracePt t="8953" x="6303963" y="7045325"/>
          <p14:tracePt t="8961" x="6362700" y="7045325"/>
          <p14:tracePt t="8969" x="6399213" y="7045325"/>
          <p14:tracePt t="8978" x="6434138" y="7045325"/>
          <p14:tracePt t="8985" x="6446838" y="7045325"/>
          <p14:tracePt t="8994" x="6470650" y="7045325"/>
          <p14:tracePt t="9009" x="6494463" y="7045325"/>
          <p14:tracePt t="9019" x="6507163" y="7045325"/>
          <p14:tracePt t="9025" x="6542088" y="7045325"/>
          <p14:tracePt t="9034" x="6578600" y="7045325"/>
          <p14:tracePt t="9041" x="6613525" y="7045325"/>
          <p14:tracePt t="9049" x="6650038" y="7045325"/>
          <p14:tracePt t="9057" x="6673850" y="7045325"/>
          <p14:tracePt t="9065" x="6686550" y="7045325"/>
          <p14:tracePt t="9074" x="6697663" y="7045325"/>
          <p14:tracePt t="9081" x="6710363" y="7045325"/>
          <p14:tracePt t="9113" x="6721475" y="7045325"/>
          <p14:tracePt t="9129" x="6745288" y="7045325"/>
          <p14:tracePt t="9137" x="6757988" y="7034213"/>
          <p14:tracePt t="9145" x="6781800" y="7034213"/>
          <p14:tracePt t="9153" x="6805613" y="7034213"/>
          <p14:tracePt t="9170" x="6829425" y="7034213"/>
          <p14:tracePt t="9177" x="6842125" y="7034213"/>
          <p14:tracePt t="9193" x="6853238" y="7034213"/>
          <p14:tracePt t="9218" x="6865938" y="7034213"/>
          <p14:tracePt t="9241" x="6877050" y="7034213"/>
          <p14:tracePt t="9265" x="6900863" y="7034213"/>
          <p14:tracePt t="9273" x="6913563" y="7034213"/>
          <p14:tracePt t="9281" x="6937375" y="7034213"/>
          <p14:tracePt t="9289" x="6948488" y="7034213"/>
          <p14:tracePt t="9298" x="6961188" y="7034213"/>
          <p14:tracePt t="9305" x="6985000" y="7034213"/>
          <p14:tracePt t="9313" x="6997700" y="7034213"/>
          <p14:tracePt t="9321" x="7021513" y="7034213"/>
          <p14:tracePt t="9345" x="7045325" y="7034213"/>
          <p14:tracePt t="9361" x="7045325" y="7021513"/>
          <p14:tracePt t="9377" x="7069138" y="7008813"/>
          <p14:tracePt t="9386" x="7080250" y="7008813"/>
          <p14:tracePt t="9402" x="7092950" y="7008813"/>
          <p14:tracePt t="9409" x="7104063" y="7008813"/>
          <p14:tracePt t="9418" x="7116763" y="7008813"/>
          <p14:tracePt t="9425" x="7127875" y="7008813"/>
          <p14:tracePt t="9433" x="7140575" y="7008813"/>
          <p14:tracePt t="9449" x="7164388" y="6997700"/>
          <p14:tracePt t="9788" x="7177088" y="6997700"/>
          <p14:tracePt t="9801" x="7188200" y="6997700"/>
          <p14:tracePt t="9809" x="7200900" y="6997700"/>
          <p14:tracePt t="9825" x="7224713" y="6997700"/>
          <p14:tracePt t="9835" x="7248525" y="6997700"/>
          <p14:tracePt t="9841" x="7272338" y="6997700"/>
          <p14:tracePt t="9849" x="7319963" y="6997700"/>
          <p14:tracePt t="9857" x="7439025" y="7034213"/>
          <p14:tracePt t="9865" x="7594600" y="7045325"/>
          <p14:tracePt t="9873" x="7773988" y="7092950"/>
          <p14:tracePt t="9881" x="8085138" y="7129463"/>
          <p14:tracePt t="9889" x="8396288" y="7188200"/>
          <p14:tracePt t="9897" x="8802688" y="7224713"/>
          <p14:tracePt t="9905" x="9053513" y="7272338"/>
          <p14:tracePt t="9914" x="9293225" y="7285038"/>
          <p14:tracePt t="9922" x="9437688" y="7319963"/>
          <p14:tracePt t="9929" x="9580563" y="7367588"/>
          <p14:tracePt t="9937" x="9699625" y="7416800"/>
          <p14:tracePt t="9945" x="9820275" y="7451725"/>
          <p14:tracePt t="9953" x="9952038" y="7499350"/>
          <p14:tracePt t="9961" x="10047288" y="7523163"/>
          <p14:tracePt t="9970" x="10155238" y="7583488"/>
          <p14:tracePt t="9977" x="10261600" y="7631113"/>
          <p14:tracePt t="9985" x="10345738" y="7643813"/>
          <p14:tracePt t="9993" x="10440988" y="7667625"/>
          <p14:tracePt t="10002" x="10453688" y="7667625"/>
          <p14:tracePt t="10019" x="10466388" y="7667625"/>
          <p14:tracePt t="10049" x="10477500" y="7667625"/>
          <p14:tracePt t="10113" x="10477500" y="7643813"/>
          <p14:tracePt t="10137" x="10477500" y="7631113"/>
          <p14:tracePt t="10217" x="10490200" y="7607300"/>
          <p14:tracePt t="10225" x="10501313" y="7596188"/>
          <p14:tracePt t="10234" x="10501313" y="7583488"/>
          <p14:tracePt t="10241" x="10514013" y="7583488"/>
          <p14:tracePt t="10249" x="10548938" y="7583488"/>
          <p14:tracePt t="10258" x="10609263" y="7559675"/>
          <p14:tracePt t="10265" x="10633075" y="7559675"/>
          <p14:tracePt t="10273" x="10669588" y="7559675"/>
          <p14:tracePt t="10281" x="10693400" y="7559675"/>
          <p14:tracePt t="10289" x="10741025" y="7559675"/>
          <p14:tracePt t="10297" x="10775950" y="7559675"/>
          <p14:tracePt t="10305" x="10825163" y="7559675"/>
          <p14:tracePt t="10313" x="10836275" y="7559675"/>
          <p14:tracePt t="10321" x="10907713" y="7583488"/>
          <p14:tracePt t="10329" x="10931525" y="7583488"/>
          <p14:tracePt t="10337" x="10991850" y="7583488"/>
          <p14:tracePt t="10345" x="11039475" y="7583488"/>
          <p14:tracePt t="10353" x="11075988" y="7596188"/>
          <p14:tracePt t="10361" x="11183938" y="7607300"/>
          <p14:tracePt t="10369" x="11255375" y="7620000"/>
          <p14:tracePt t="10377" x="11363325" y="7631113"/>
          <p14:tracePt t="10385" x="11445875" y="7654925"/>
          <p14:tracePt t="10393" x="11553825" y="7667625"/>
          <p14:tracePt t="10401" x="11637963" y="7678738"/>
          <p14:tracePt t="10409" x="11733213" y="7691438"/>
          <p14:tracePt t="10418" x="11817350" y="7691438"/>
          <p14:tracePt t="10425" x="11912600" y="7715250"/>
          <p14:tracePt t="10435" x="11984038" y="7727950"/>
          <p14:tracePt t="10441" x="12044363" y="7727950"/>
          <p14:tracePt t="10449" x="12115800" y="7739063"/>
          <p14:tracePt t="10457" x="12176125" y="7751763"/>
          <p14:tracePt t="10465" x="12223750" y="7751763"/>
          <p14:tracePt t="10473" x="12295188" y="7751763"/>
          <p14:tracePt t="10481" x="12331700" y="7751763"/>
          <p14:tracePt t="10492" x="12392025" y="7751763"/>
          <p14:tracePt t="10497" x="12426950" y="7751763"/>
          <p14:tracePt t="10505" x="12439650" y="7751763"/>
          <p14:tracePt t="10513" x="12474575" y="7751763"/>
          <p14:tracePt t="10521" x="12511088" y="7751763"/>
          <p14:tracePt t="10529" x="12534900" y="7751763"/>
          <p14:tracePt t="10537" x="12571413" y="7751763"/>
          <p14:tracePt t="10545" x="12606338" y="7751763"/>
          <p14:tracePt t="10553" x="12642850" y="7751763"/>
          <p14:tracePt t="10561" x="12677775" y="7751763"/>
          <p14:tracePt t="10569" x="12714288" y="7751763"/>
          <p14:tracePt t="10577" x="12761913" y="7751763"/>
          <p14:tracePt t="10585" x="12785725" y="7751763"/>
          <p14:tracePt t="10593" x="12833350" y="7751763"/>
          <p14:tracePt t="10602" x="12893675" y="7751763"/>
          <p14:tracePt t="10609" x="12941300" y="7751763"/>
          <p14:tracePt t="10618" x="12988925" y="7751763"/>
          <p14:tracePt t="10626" x="13036550" y="7751763"/>
          <p14:tracePt t="10635" x="13085763" y="7751763"/>
          <p14:tracePt t="10641" x="13120688" y="7751763"/>
          <p14:tracePt t="10649" x="13181013" y="7751763"/>
          <p14:tracePt t="10657" x="13228638" y="7751763"/>
          <p14:tracePt t="10665" x="13300075" y="7751763"/>
          <p14:tracePt t="10673" x="13347700" y="7751763"/>
          <p14:tracePt t="10681" x="13444538" y="7751763"/>
          <p14:tracePt t="10689" x="13527088" y="7751763"/>
          <p14:tracePt t="10697" x="13623925" y="7751763"/>
          <p14:tracePt t="10705" x="13719175" y="7751763"/>
          <p14:tracePt t="10713" x="13814425" y="7751763"/>
          <p14:tracePt t="10721" x="13885863" y="7751763"/>
          <p14:tracePt t="10729" x="14006513" y="7751763"/>
          <p14:tracePt t="10737" x="14114463" y="7751763"/>
          <p14:tracePt t="10745" x="14173200" y="7739063"/>
          <p14:tracePt t="10753" x="14233525" y="7739063"/>
          <p14:tracePt t="10761" x="14281150" y="7739063"/>
          <p14:tracePt t="10769" x="14328775" y="7739063"/>
          <p14:tracePt t="10778" x="14412913" y="7739063"/>
          <p14:tracePt t="10785" x="14497050" y="7739063"/>
          <p14:tracePt t="10793" x="14568488" y="7739063"/>
          <p14:tracePt t="10802" x="14652625" y="7739063"/>
          <p14:tracePt t="10809" x="14724063" y="7739063"/>
          <p14:tracePt t="10818" x="14771688" y="7739063"/>
          <p14:tracePt t="10825" x="14808200" y="7739063"/>
          <p14:tracePt t="10833" x="14832013" y="7727950"/>
          <p14:tracePt t="10841" x="14866938" y="7727950"/>
          <p14:tracePt t="10849" x="14914563" y="7727950"/>
          <p14:tracePt t="10857" x="14974888" y="7727950"/>
          <p14:tracePt t="10865" x="15082838" y="7762875"/>
          <p14:tracePt t="10873" x="15214600" y="7799388"/>
          <p14:tracePt t="10881" x="15333663" y="7810500"/>
          <p14:tracePt t="10889" x="15500350" y="7823200"/>
          <p14:tracePt t="10897" x="15655925" y="7858125"/>
          <p14:tracePt t="10905" x="15776575" y="7870825"/>
          <p14:tracePt t="10913" x="15884525" y="7894638"/>
          <p14:tracePt t="10921" x="16003588" y="7894638"/>
          <p14:tracePt t="10929" x="16051213" y="7918450"/>
          <p14:tracePt t="10937" x="16087725" y="7918450"/>
          <p14:tracePt t="10946" x="16111538" y="7918450"/>
          <p14:tracePt t="10954" x="16135350" y="7918450"/>
          <p14:tracePt t="10961" x="16170275" y="7931150"/>
          <p14:tracePt t="10969" x="16230600" y="7931150"/>
          <p14:tracePt t="10977" x="16267113" y="7942263"/>
          <p14:tracePt t="10985" x="16338550" y="7942263"/>
          <p14:tracePt t="10993" x="16386175" y="7978775"/>
          <p14:tracePt t="11001" x="16422688" y="7978775"/>
          <p14:tracePt t="11521" x="16398875" y="7978775"/>
          <p14:tracePt t="11529" x="16362363" y="7978775"/>
          <p14:tracePt t="11537" x="16338550" y="7978775"/>
          <p14:tracePt t="11546" x="16314738" y="7978775"/>
          <p14:tracePt t="11553" x="16290925" y="7978775"/>
          <p14:tracePt t="11561" x="16267113" y="7978775"/>
          <p14:tracePt t="11569" x="16254413" y="7978775"/>
          <p14:tracePt t="11577" x="16230600" y="7978775"/>
          <p14:tracePt t="11585" x="16219488" y="7978775"/>
          <p14:tracePt t="11593" x="16182975" y="7978775"/>
          <p14:tracePt t="11601" x="16135350" y="7978775"/>
          <p14:tracePt t="11609" x="16087725" y="7978775"/>
          <p14:tracePt t="11618" x="16003588" y="7966075"/>
          <p14:tracePt t="11625" x="15919450" y="7966075"/>
          <p14:tracePt t="11633" x="15848013" y="7954963"/>
          <p14:tracePt t="11641" x="15800388" y="7954963"/>
          <p14:tracePt t="11649" x="15752763" y="7954963"/>
          <p14:tracePt t="11657" x="15716250" y="7954963"/>
          <p14:tracePt t="11665" x="15681325" y="7954963"/>
          <p14:tracePt t="11673" x="15668625" y="7954963"/>
          <p14:tracePt t="11681" x="15655925" y="7954963"/>
          <p14:tracePt t="11689" x="15644813" y="7954963"/>
          <p14:tracePt t="11697" x="15632113" y="7954963"/>
          <p14:tracePt t="11713" x="15621000" y="7954963"/>
          <p14:tracePt t="11721" x="15608300" y="7954963"/>
          <p14:tracePt t="11729" x="15597188" y="7954963"/>
          <p14:tracePt t="11753" x="15584488" y="7954963"/>
          <p14:tracePt t="11769" x="15573375" y="7954963"/>
          <p14:tracePt t="12218" x="15549563" y="7954963"/>
          <p14:tracePt t="12225" x="15525750" y="7966075"/>
          <p14:tracePt t="12265" x="15513050" y="7966075"/>
          <p14:tracePt t="12281" x="15500350" y="7966075"/>
          <p14:tracePt t="12313" x="15489238" y="7966075"/>
          <p14:tracePt t="12386" x="15476538" y="7966075"/>
          <p14:tracePt t="12417" x="15465425" y="7966075"/>
          <p14:tracePt t="12505" x="15452725" y="7966075"/>
          <p14:tracePt t="12994" x="15441613" y="796607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440" y="1033850"/>
            <a:ext cx="1313952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16401471" y="2191111"/>
            <a:ext cx="1094271" cy="6736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55786" y="1269165"/>
            <a:ext cx="2557172" cy="7479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53788" y="1818235"/>
            <a:ext cx="3216825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0113" y="1129086"/>
            <a:ext cx="7532276" cy="8333089"/>
            <a:chOff x="6520113" y="1129086"/>
            <a:chExt cx="7532276" cy="83330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20113" y="1129086"/>
              <a:ext cx="7532276" cy="8333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0FE066D6-F2F6-424D-8E11-281054B09F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99"/>
    </mc:Choice>
    <mc:Fallback>
      <p:transition spd="slow" advTm="14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0" x="3600450" y="36513"/>
          <p14:tracePt t="168" x="3684588" y="84138"/>
          <p14:tracePt t="176" x="3767138" y="119063"/>
          <p14:tracePt t="184" x="3875088" y="155575"/>
          <p14:tracePt t="191" x="3983038" y="215900"/>
          <p14:tracePt t="200" x="4125913" y="274638"/>
          <p14:tracePt t="207" x="4294188" y="358775"/>
          <p14:tracePt t="216" x="4425950" y="419100"/>
          <p14:tracePt t="224" x="4616450" y="490538"/>
          <p14:tracePt t="232" x="4784725" y="609600"/>
          <p14:tracePt t="241" x="4892675" y="681038"/>
          <p14:tracePt t="248" x="5011738" y="741363"/>
          <p14:tracePt t="257" x="5095875" y="777875"/>
          <p14:tracePt t="263" x="5167313" y="825500"/>
          <p14:tracePt t="272" x="5202238" y="849313"/>
          <p14:tracePt t="279" x="5227638" y="873125"/>
          <p14:tracePt t="289" x="5251450" y="885825"/>
          <p14:tracePt t="304" x="5275263" y="909638"/>
          <p14:tracePt t="322" x="5286375" y="909638"/>
          <p14:tracePt t="832" x="5299075" y="909638"/>
          <p14:tracePt t="848" x="5310188" y="909638"/>
          <p14:tracePt t="856" x="5322888" y="909638"/>
          <p14:tracePt t="863" x="5334000" y="909638"/>
          <p14:tracePt t="873" x="5357813" y="909638"/>
          <p14:tracePt t="880" x="5394325" y="909638"/>
          <p14:tracePt t="888" x="5418138" y="909638"/>
          <p14:tracePt t="896" x="5418138" y="896938"/>
          <p14:tracePt t="904" x="5441950" y="896938"/>
          <p14:tracePt t="953" x="5454650" y="896938"/>
          <p14:tracePt t="1320" x="5441950" y="896938"/>
          <p14:tracePt t="1408" x="5430838" y="896938"/>
          <p14:tracePt t="1512" x="5418138" y="896938"/>
          <p14:tracePt t="1648" x="5418138" y="885825"/>
          <p14:tracePt t="1680" x="5441950" y="885825"/>
          <p14:tracePt t="1688" x="5454650" y="885825"/>
          <p14:tracePt t="1704" x="5478463" y="885825"/>
          <p14:tracePt t="1712" x="5489575" y="885825"/>
          <p14:tracePt t="1720" x="5502275" y="885825"/>
          <p14:tracePt t="1728" x="5513388" y="885825"/>
          <p14:tracePt t="1736" x="5526088" y="885825"/>
          <p14:tracePt t="1744" x="5537200" y="885825"/>
          <p14:tracePt t="1752" x="5549900" y="885825"/>
          <p14:tracePt t="1760" x="5573713" y="896938"/>
          <p14:tracePt t="1768" x="5586413" y="896938"/>
          <p14:tracePt t="1776" x="5610225" y="909638"/>
          <p14:tracePt t="1784" x="5645150" y="909638"/>
          <p14:tracePt t="1792" x="5657850" y="909638"/>
          <p14:tracePt t="1800" x="5692775" y="920750"/>
          <p14:tracePt t="1807" x="5705475" y="920750"/>
          <p14:tracePt t="1816" x="5716588" y="920750"/>
          <p14:tracePt t="1824" x="5729288" y="933450"/>
          <p14:tracePt t="5616" x="5765800" y="933450"/>
          <p14:tracePt t="5631" x="5776913" y="933450"/>
          <p14:tracePt t="5656" x="5800725" y="933450"/>
          <p14:tracePt t="5768" x="5824538" y="933450"/>
          <p14:tracePt t="5775" x="5848350" y="933450"/>
          <p14:tracePt t="5784" x="5884863" y="933450"/>
          <p14:tracePt t="5792" x="5908675" y="933450"/>
          <p14:tracePt t="5800" x="5956300" y="933450"/>
          <p14:tracePt t="5808" x="6003925" y="933450"/>
          <p14:tracePt t="5816" x="6100763" y="933450"/>
          <p14:tracePt t="5824" x="6219825" y="944563"/>
          <p14:tracePt t="5832" x="6362700" y="992188"/>
          <p14:tracePt t="5840" x="6530975" y="1041400"/>
          <p14:tracePt t="5848" x="6829425" y="1160463"/>
          <p14:tracePt t="5857" x="7164388" y="1316038"/>
          <p14:tracePt t="5865" x="7451725" y="1447800"/>
          <p14:tracePt t="5873" x="7642225" y="1555750"/>
          <p14:tracePt t="5880" x="7750175" y="1638300"/>
          <p14:tracePt t="5890" x="7905750" y="1722438"/>
          <p14:tracePt t="5896" x="7966075" y="1770063"/>
          <p14:tracePt t="5904" x="8001000" y="1793875"/>
          <p14:tracePt t="5912" x="8026400" y="1817688"/>
          <p14:tracePt t="5919" x="8037513" y="1817688"/>
          <p14:tracePt t="5928" x="8050213" y="1830388"/>
          <p14:tracePt t="5937" x="8061325" y="1841500"/>
          <p14:tracePt t="5944" x="8074025" y="1854200"/>
          <p14:tracePt t="5959" x="8085138" y="1854200"/>
          <p14:tracePt t="6016" x="8108950" y="1865313"/>
          <p14:tracePt t="6040" x="8132763" y="1878013"/>
          <p14:tracePt t="6096" x="8132763" y="1865313"/>
          <p14:tracePt t="6103" x="8132763" y="1854200"/>
          <p14:tracePt t="6120" x="8132763" y="1830388"/>
          <p14:tracePt t="6128" x="8132763" y="1817688"/>
          <p14:tracePt t="6135" x="8108950" y="1806575"/>
          <p14:tracePt t="6144" x="8097838" y="1770063"/>
          <p14:tracePt t="6151" x="8097838" y="1758950"/>
          <p14:tracePt t="6159" x="8074025" y="1722438"/>
          <p14:tracePt t="6168" x="8074025" y="1698625"/>
          <p14:tracePt t="6176" x="8061325" y="1674813"/>
          <p14:tracePt t="6183" x="8037513" y="1651000"/>
          <p14:tracePt t="6240" x="8037513" y="1638300"/>
          <p14:tracePt t="6272" x="8061325" y="1627188"/>
          <p14:tracePt t="6279" x="8132763" y="1627188"/>
          <p14:tracePt t="6288" x="8240713" y="1627188"/>
          <p14:tracePt t="6296" x="8361363" y="1627188"/>
          <p14:tracePt t="6304" x="8491538" y="1627188"/>
          <p14:tracePt t="6312" x="8670925" y="1627188"/>
          <p14:tracePt t="6320" x="8826500" y="1651000"/>
          <p14:tracePt t="6328" x="8958263" y="1662113"/>
          <p14:tracePt t="6336" x="9066213" y="1662113"/>
          <p14:tracePt t="6343" x="9174163" y="1674813"/>
          <p14:tracePt t="6352" x="9245600" y="1674813"/>
          <p14:tracePt t="6361" x="9293225" y="1674813"/>
          <p14:tracePt t="6367" x="9329738" y="1674813"/>
          <p14:tracePt t="6376" x="9353550" y="1674813"/>
          <p14:tracePt t="6544" x="9317038" y="1674813"/>
          <p14:tracePt t="6552" x="9234488" y="1662113"/>
          <p14:tracePt t="6559" x="9137650" y="1651000"/>
          <p14:tracePt t="6568" x="9018588" y="1651000"/>
          <p14:tracePt t="6575" x="8934450" y="1638300"/>
          <p14:tracePt t="6584" x="8886825" y="1638300"/>
          <p14:tracePt t="6591" x="8850313" y="1627188"/>
          <p14:tracePt t="6600" x="8815388" y="1627188"/>
          <p14:tracePt t="6608" x="8778875" y="1627188"/>
          <p14:tracePt t="6616" x="8767763" y="1627188"/>
          <p14:tracePt t="6624" x="8720138" y="1662113"/>
          <p14:tracePt t="6634" x="8647113" y="1709738"/>
          <p14:tracePt t="6640" x="8551863" y="1770063"/>
          <p14:tracePt t="6647" x="8443913" y="1865313"/>
          <p14:tracePt t="6656" x="8312150" y="1925638"/>
          <p14:tracePt t="6663" x="8156575" y="2033588"/>
          <p14:tracePt t="6673" x="8050213" y="2070100"/>
          <p14:tracePt t="6679" x="7966075" y="2128838"/>
          <p14:tracePt t="6690" x="7847013" y="2189163"/>
          <p14:tracePt t="6695" x="7773988" y="2236788"/>
          <p14:tracePt t="6704" x="7739063" y="2273300"/>
          <p14:tracePt t="6712" x="7678738" y="2332038"/>
          <p14:tracePt t="6719" x="7642225" y="2379663"/>
          <p14:tracePt t="6728" x="7618413" y="2439988"/>
          <p14:tracePt t="6736" x="7583488" y="2559050"/>
          <p14:tracePt t="6743" x="7559675" y="2679700"/>
          <p14:tracePt t="6752" x="7523163" y="2787650"/>
          <p14:tracePt t="6761" x="7475538" y="2930525"/>
          <p14:tracePt t="6768" x="7475538" y="3098800"/>
          <p14:tracePt t="6776" x="7475538" y="3289300"/>
          <p14:tracePt t="6784" x="7475538" y="3444875"/>
          <p14:tracePt t="6792" x="7475538" y="3576638"/>
          <p14:tracePt t="6799" x="7475538" y="3695700"/>
          <p14:tracePt t="6808" x="7475538" y="3863975"/>
          <p14:tracePt t="6816" x="7512050" y="4019550"/>
          <p14:tracePt t="6824" x="7512050" y="4151313"/>
          <p14:tracePt t="6832" x="7523163" y="4306888"/>
          <p14:tracePt t="6840" x="7535863" y="4486275"/>
          <p14:tracePt t="6848" x="7546975" y="4592638"/>
          <p14:tracePt t="6856" x="7583488" y="4676775"/>
          <p14:tracePt t="6864" x="7618413" y="4737100"/>
          <p14:tracePt t="6872" x="7654925" y="4737100"/>
          <p14:tracePt t="6879" x="7691438" y="4737100"/>
          <p14:tracePt t="6890" x="7726363" y="4737100"/>
          <p14:tracePt t="6896" x="7773988" y="4737100"/>
          <p14:tracePt t="6907" x="7821613" y="4737100"/>
          <p14:tracePt t="6912" x="7834313" y="4737100"/>
          <p14:tracePt t="6920" x="7847013" y="4737100"/>
          <p14:tracePt t="6936" x="7858125" y="4737100"/>
          <p14:tracePt t="6959" x="7870825" y="4748213"/>
          <p14:tracePt t="6968" x="7870825" y="4772025"/>
          <p14:tracePt t="6976" x="7870825" y="4808538"/>
          <p14:tracePt t="6984" x="7870825" y="4832350"/>
          <p14:tracePt t="6991" x="7870825" y="4856163"/>
          <p14:tracePt t="7040" x="7870825" y="4868863"/>
          <p14:tracePt t="7048" x="7870825" y="4903788"/>
          <p14:tracePt t="7056" x="7870825" y="4976813"/>
          <p14:tracePt t="7064" x="7858125" y="5059363"/>
          <p14:tracePt t="7073" x="7847013" y="5180013"/>
          <p14:tracePt t="7079" x="7834313" y="5275263"/>
          <p14:tracePt t="7090" x="7834313" y="5370513"/>
          <p14:tracePt t="7096" x="7834313" y="5454650"/>
          <p14:tracePt t="7104" x="7834313" y="5549900"/>
          <p14:tracePt t="7112" x="7834313" y="5610225"/>
          <p14:tracePt t="7120" x="7834313" y="5645150"/>
          <p14:tracePt t="7128" x="7821613" y="5670550"/>
          <p14:tracePt t="7136" x="7810500" y="5694363"/>
          <p14:tracePt t="7143" x="7797800" y="5705475"/>
          <p14:tracePt t="7152" x="7786688" y="5729288"/>
          <p14:tracePt t="7159" x="7762875" y="5741988"/>
          <p14:tracePt t="7168" x="7750175" y="5765800"/>
          <p14:tracePt t="7177" x="7726363" y="5765800"/>
          <p14:tracePt t="7199" x="7715250" y="5765800"/>
          <p14:tracePt t="7320" x="7726363" y="5765800"/>
          <p14:tracePt t="7328" x="7739063" y="5765800"/>
          <p14:tracePt t="7343" x="7750175" y="5765800"/>
          <p14:tracePt t="7352" x="7762875" y="5753100"/>
          <p14:tracePt t="7359" x="7762875" y="5741988"/>
          <p14:tracePt t="7376" x="7762875" y="5729288"/>
          <p14:tracePt t="7384" x="7762875" y="5718175"/>
          <p14:tracePt t="7408" x="7762875" y="5705475"/>
          <p14:tracePt t="7432" x="7797800" y="5694363"/>
          <p14:tracePt t="7440" x="7821613" y="5694363"/>
          <p14:tracePt t="7448" x="7847013" y="5694363"/>
          <p14:tracePt t="7456" x="7894638" y="5670550"/>
          <p14:tracePt t="7464" x="7929563" y="5670550"/>
          <p14:tracePt t="7474" x="7977188" y="5657850"/>
          <p14:tracePt t="7479" x="8026400" y="5657850"/>
          <p14:tracePt t="7490" x="8121650" y="5657850"/>
          <p14:tracePt t="7496" x="8240713" y="5657850"/>
          <p14:tracePt t="7504" x="8408988" y="5681663"/>
          <p14:tracePt t="7512" x="8612188" y="5729288"/>
          <p14:tracePt t="7519" x="8899525" y="5789613"/>
          <p14:tracePt t="7528" x="9042400" y="5824538"/>
          <p14:tracePt t="7536" x="9126538" y="5837238"/>
          <p14:tracePt t="7543" x="9209088" y="5849938"/>
          <p14:tracePt t="7552" x="9245600" y="5873750"/>
          <p14:tracePt t="7561" x="9258300" y="5873750"/>
          <p14:tracePt t="7568" x="9269413" y="5873750"/>
          <p14:tracePt t="7592" x="9282113" y="5861050"/>
          <p14:tracePt t="7976" x="9293225" y="5861050"/>
          <p14:tracePt t="7983" x="9282113" y="5849938"/>
          <p14:tracePt t="7991" x="9269413" y="5837238"/>
          <p14:tracePt t="7999" x="9245600" y="5837238"/>
          <p14:tracePt t="8008" x="9209088" y="5837238"/>
          <p14:tracePt t="8016" x="9185275" y="5824538"/>
          <p14:tracePt t="8023" x="9161463" y="5813425"/>
          <p14:tracePt t="8032" x="9137650" y="5800725"/>
          <p14:tracePt t="8040" x="9126538" y="5800725"/>
          <p14:tracePt t="8056" x="9102725" y="5800725"/>
          <p14:tracePt t="8079" x="9090025" y="5800725"/>
          <p14:tracePt t="8112" x="9078913" y="5800725"/>
          <p14:tracePt t="8128" x="9066213" y="5800725"/>
          <p14:tracePt t="8136" x="9053513" y="5800725"/>
          <p14:tracePt t="8143" x="9042400" y="5800725"/>
          <p14:tracePt t="8152" x="9018588" y="5800725"/>
          <p14:tracePt t="8160" x="9018588" y="5789613"/>
          <p14:tracePt t="8168" x="8994775" y="5789613"/>
          <p14:tracePt t="8176" x="8982075" y="5789613"/>
          <p14:tracePt t="8193" x="8958263" y="5789613"/>
          <p14:tracePt t="8224" x="8947150" y="5789613"/>
          <p14:tracePt t="8239" x="8923338" y="5789613"/>
          <p14:tracePt t="8248" x="8899525" y="5789613"/>
          <p14:tracePt t="8256" x="8874125" y="5789613"/>
          <p14:tracePt t="8264" x="8839200" y="5776913"/>
          <p14:tracePt t="8273" x="8815388" y="5776913"/>
          <p14:tracePt t="8280" x="8791575" y="5776913"/>
          <p14:tracePt t="8290" x="8755063" y="5776913"/>
          <p14:tracePt t="8296" x="8743950" y="5776913"/>
          <p14:tracePt t="8304" x="8731250" y="5776913"/>
          <p14:tracePt t="8312" x="8707438" y="5776913"/>
          <p14:tracePt t="8320" x="8670925" y="5753100"/>
          <p14:tracePt t="8327" x="8647113" y="5753100"/>
          <p14:tracePt t="8336" x="8599488" y="5753100"/>
          <p14:tracePt t="8344" x="8564563" y="5741988"/>
          <p14:tracePt t="8352" x="8528050" y="5729288"/>
          <p14:tracePt t="8363" x="8491538" y="5718175"/>
          <p14:tracePt t="8368" x="8467725" y="5718175"/>
          <p14:tracePt t="8376" x="8432800" y="5718175"/>
          <p14:tracePt t="8384" x="8432800" y="5705475"/>
          <p14:tracePt t="8392" x="8408988" y="5705475"/>
          <p14:tracePt t="8400" x="8396288" y="5705475"/>
          <p14:tracePt t="8408" x="8361363" y="5705475"/>
          <p14:tracePt t="8416" x="8312150" y="5705475"/>
          <p14:tracePt t="8423" x="8240713" y="5705475"/>
          <p14:tracePt t="8432" x="8156575" y="5705475"/>
          <p14:tracePt t="8440" x="8074025" y="5694363"/>
          <p14:tracePt t="8448" x="8013700" y="5681663"/>
          <p14:tracePt t="8456" x="7942263" y="5657850"/>
          <p14:tracePt t="8464" x="7905750" y="5657850"/>
          <p14:tracePt t="8473" x="7870825" y="5645150"/>
          <p14:tracePt t="8479" x="7821613" y="5645150"/>
          <p14:tracePt t="8490" x="7810500" y="5645150"/>
          <p14:tracePt t="8496" x="7786688" y="5645150"/>
          <p14:tracePt t="8736" x="7786688" y="5634038"/>
          <p14:tracePt t="8760" x="7797800" y="5634038"/>
          <p14:tracePt t="8768" x="7810500" y="5634038"/>
          <p14:tracePt t="8776" x="7821613" y="5634038"/>
          <p14:tracePt t="8784" x="7834313" y="5634038"/>
          <p14:tracePt t="8792" x="7858125" y="5621338"/>
          <p14:tracePt t="8799" x="7881938" y="5621338"/>
          <p14:tracePt t="8807" x="7894638" y="5621338"/>
          <p14:tracePt t="8889" x="7918450" y="5621338"/>
          <p14:tracePt t="8920" x="7929563" y="5621338"/>
          <p14:tracePt t="9080" x="7953375" y="5621338"/>
          <p14:tracePt t="9096" x="7977188" y="5621338"/>
          <p14:tracePt t="9104" x="8001000" y="5621338"/>
          <p14:tracePt t="9112" x="8037513" y="5621338"/>
          <p14:tracePt t="9119" x="8050213" y="5621338"/>
          <p14:tracePt t="9128" x="8074025" y="5621338"/>
          <p14:tracePt t="9136" x="8085138" y="5621338"/>
          <p14:tracePt t="9143" x="8097838" y="5621338"/>
          <p14:tracePt t="9152" x="8108950" y="5621338"/>
          <p14:tracePt t="9167" x="8121650" y="5621338"/>
          <p14:tracePt t="9199" x="8132763" y="5621338"/>
          <p14:tracePt t="9208" x="8145463" y="5621338"/>
          <p14:tracePt t="9215" x="8156575" y="5621338"/>
          <p14:tracePt t="9224" x="8169275" y="5621338"/>
          <p14:tracePt t="9232" x="8193088" y="5621338"/>
          <p14:tracePt t="9240" x="8205788" y="5621338"/>
          <p14:tracePt t="9248" x="8253413" y="5621338"/>
          <p14:tracePt t="9256" x="8277225" y="5621338"/>
          <p14:tracePt t="9263" x="8335963" y="5621338"/>
          <p14:tracePt t="9273" x="8372475" y="5621338"/>
          <p14:tracePt t="9279" x="8420100" y="5621338"/>
          <p14:tracePt t="9289" x="8467725" y="5621338"/>
          <p14:tracePt t="9296" x="8528050" y="5621338"/>
          <p14:tracePt t="9305" x="8575675" y="5621338"/>
          <p14:tracePt t="9311" x="8623300" y="5621338"/>
          <p14:tracePt t="9320" x="8670925" y="5621338"/>
          <p14:tracePt t="9328" x="8720138" y="5621338"/>
          <p14:tracePt t="9336" x="8767763" y="5621338"/>
          <p14:tracePt t="9344" x="8815388" y="5621338"/>
          <p14:tracePt t="9352" x="8850313" y="5621338"/>
          <p14:tracePt t="9359" x="8874125" y="5621338"/>
          <p14:tracePt t="9368" x="8899525" y="5621338"/>
          <p14:tracePt t="9384" x="8910638" y="5621338"/>
          <p14:tracePt t="9400" x="8934450" y="5621338"/>
          <p14:tracePt t="10905" x="8934450" y="5597525"/>
          <p14:tracePt t="10911" x="8947150" y="5514975"/>
          <p14:tracePt t="10920" x="9005888" y="5383213"/>
          <p14:tracePt t="10928" x="9042400" y="5214938"/>
          <p14:tracePt t="10936" x="9090025" y="4964113"/>
          <p14:tracePt t="10944" x="9161463" y="4616450"/>
          <p14:tracePt t="10952" x="9197975" y="4473575"/>
          <p14:tracePt t="10959" x="9245600" y="4341813"/>
          <p14:tracePt t="10968" x="9245600" y="4222750"/>
          <p14:tracePt t="10977" x="9258300" y="4102100"/>
          <p14:tracePt t="10984" x="9258300" y="3959225"/>
          <p14:tracePt t="10992" x="9258300" y="3779838"/>
          <p14:tracePt t="10999" x="9258300" y="3587750"/>
          <p14:tracePt t="11007" x="9258300" y="3421063"/>
          <p14:tracePt t="11016" x="9258300" y="3194050"/>
          <p14:tracePt t="11023" x="9258300" y="3001963"/>
          <p14:tracePt t="11032" x="9258300" y="2846388"/>
          <p14:tracePt t="11039" x="9245600" y="2714625"/>
          <p14:tracePt t="11048" x="9221788" y="2595563"/>
          <p14:tracePt t="11056" x="9197975" y="2463800"/>
          <p14:tracePt t="11064" x="9150350" y="2355850"/>
          <p14:tracePt t="11073" x="9113838" y="2284413"/>
          <p14:tracePt t="11080" x="9053513" y="2165350"/>
          <p14:tracePt t="11090" x="9029700" y="2093913"/>
          <p14:tracePt t="11096" x="8994775" y="2044700"/>
          <p14:tracePt t="11106" x="8970963" y="1973263"/>
          <p14:tracePt t="11112" x="8958263" y="1901825"/>
          <p14:tracePt t="11120" x="8947150" y="1841500"/>
          <p14:tracePt t="11128" x="8923338" y="1782763"/>
          <p14:tracePt t="11136" x="8910638" y="1735138"/>
          <p14:tracePt t="11143" x="8874125" y="1685925"/>
          <p14:tracePt t="11152" x="8863013" y="1662113"/>
          <p14:tracePt t="11159" x="8839200" y="1651000"/>
          <p14:tracePt t="11168" x="8826500" y="1638300"/>
          <p14:tracePt t="11176" x="8791575" y="1627188"/>
          <p14:tracePt t="11183" x="8755063" y="1627188"/>
          <p14:tracePt t="11192" x="8720138" y="1614488"/>
          <p14:tracePt t="11199" x="8694738" y="1614488"/>
          <p14:tracePt t="11208" x="8647113" y="1614488"/>
          <p14:tracePt t="11216" x="8599488" y="1614488"/>
          <p14:tracePt t="11224" x="8540750" y="1614488"/>
          <p14:tracePt t="11232" x="8491538" y="1603375"/>
          <p14:tracePt t="11240" x="8443913" y="1603375"/>
          <p14:tracePt t="11248" x="8396288" y="1579563"/>
          <p14:tracePt t="11256" x="8361363" y="1566863"/>
          <p14:tracePt t="11264" x="8288338" y="1530350"/>
          <p14:tracePt t="11272" x="8253413" y="1519238"/>
          <p14:tracePt t="11280" x="8169275" y="1471613"/>
          <p14:tracePt t="11290" x="8132763" y="1458913"/>
          <p14:tracePt t="11296" x="8061325" y="1435100"/>
          <p14:tracePt t="11304" x="8037513" y="1423988"/>
          <p14:tracePt t="11311" x="8013700" y="1411288"/>
          <p14:tracePt t="11320" x="8001000" y="1411288"/>
          <p14:tracePt t="11560" x="8013700" y="1411288"/>
          <p14:tracePt t="11568" x="8037513" y="1411288"/>
          <p14:tracePt t="11576" x="8061325" y="1411288"/>
          <p14:tracePt t="11584" x="8108950" y="1411288"/>
          <p14:tracePt t="11592" x="8121650" y="1411288"/>
          <p14:tracePt t="11600" x="8156575" y="1411288"/>
          <p14:tracePt t="11608" x="8169275" y="1411288"/>
          <p14:tracePt t="11616" x="8193088" y="1411288"/>
          <p14:tracePt t="11624" x="8205788" y="1411288"/>
          <p14:tracePt t="11632" x="8240713" y="1411288"/>
          <p14:tracePt t="11639" x="8288338" y="1411288"/>
          <p14:tracePt t="11648" x="8335963" y="1411288"/>
          <p14:tracePt t="11656" x="8385175" y="1411288"/>
          <p14:tracePt t="11664" x="8456613" y="1411288"/>
          <p14:tracePt t="11673" x="8491538" y="1411288"/>
          <p14:tracePt t="11680" x="8528050" y="1411288"/>
          <p14:tracePt t="11689" x="8564563" y="1411288"/>
          <p14:tracePt t="11696" x="8575675" y="1411288"/>
          <p14:tracePt t="11704" x="8588375" y="1411288"/>
          <p14:tracePt t="11712" x="8599488" y="1411288"/>
          <p14:tracePt t="11736" x="8623300" y="1411288"/>
          <p14:tracePt t="11752" x="8636000" y="1411288"/>
          <p14:tracePt t="11768" x="8647113" y="14112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440" y="1033850"/>
            <a:ext cx="1313952" cy="12698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6401471" y="2191111"/>
            <a:ext cx="1094271" cy="6736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55786" y="1269165"/>
            <a:ext cx="2557172" cy="747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53791" y="1818239"/>
            <a:ext cx="3453831" cy="4571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7831" y="2408547"/>
            <a:ext cx="8159788" cy="6114659"/>
            <a:chOff x="1287831" y="2408547"/>
            <a:chExt cx="8159788" cy="61146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7831" y="2408547"/>
              <a:ext cx="8159788" cy="61146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2381" y="3032967"/>
            <a:ext cx="7097367" cy="4852901"/>
            <a:chOff x="8952381" y="3032967"/>
            <a:chExt cx="7097367" cy="48529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52381" y="3032967"/>
              <a:ext cx="7097367" cy="4852901"/>
            </a:xfrm>
            <a:prstGeom prst="rect">
              <a:avLst/>
            </a:prstGeom>
          </p:spPr>
        </p:pic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DDD9B7B-1B78-4753-A87C-812CC018B8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23"/>
    </mc:Choice>
    <mc:Fallback>
      <p:transition spd="slow" advTm="17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13" x="8659813" y="1411288"/>
          <p14:tracePt t="2621" x="8659813" y="1423988"/>
          <p14:tracePt t="2629" x="8647113" y="1435100"/>
          <p14:tracePt t="2693" x="8623300" y="1435100"/>
          <p14:tracePt t="2701" x="8575675" y="1435100"/>
          <p14:tracePt t="2709" x="8480425" y="1435100"/>
          <p14:tracePt t="2718" x="8372475" y="1435100"/>
          <p14:tracePt t="2725" x="8240713" y="1435100"/>
          <p14:tracePt t="2734" x="8108950" y="1435100"/>
          <p14:tracePt t="2741" x="8001000" y="1435100"/>
          <p14:tracePt t="2749" x="7918450" y="1435100"/>
          <p14:tracePt t="2757" x="7834313" y="1458913"/>
          <p14:tracePt t="2766" x="7821613" y="1471613"/>
          <p14:tracePt t="2773" x="7810500" y="1471613"/>
          <p14:tracePt t="2782" x="7797800" y="1471613"/>
          <p14:tracePt t="2813" x="7786688" y="1471613"/>
          <p14:tracePt t="2821" x="7750175" y="1471613"/>
          <p14:tracePt t="2829" x="7678738" y="1471613"/>
          <p14:tracePt t="2837" x="7512050" y="1519238"/>
          <p14:tracePt t="2845" x="7248525" y="1614488"/>
          <p14:tracePt t="2853" x="6997700" y="1662113"/>
          <p14:tracePt t="2861" x="6721475" y="1746250"/>
          <p14:tracePt t="2869" x="6470650" y="1817688"/>
          <p14:tracePt t="2877" x="6267450" y="1878013"/>
          <p14:tracePt t="2885" x="6159500" y="1901825"/>
          <p14:tracePt t="2893" x="6040438" y="1925638"/>
          <p14:tracePt t="2902" x="5969000" y="1949450"/>
          <p14:tracePt t="2910" x="5908675" y="1949450"/>
          <p14:tracePt t="2918" x="5824538" y="1949450"/>
          <p14:tracePt t="2926" x="5765800" y="1949450"/>
          <p14:tracePt t="2933" x="5692775" y="1949450"/>
          <p14:tracePt t="2942" x="5573713" y="1949450"/>
          <p14:tracePt t="2950" x="5430838" y="1949450"/>
          <p14:tracePt t="2958" x="5299075" y="1949450"/>
          <p14:tracePt t="2966" x="5143500" y="1949450"/>
          <p14:tracePt t="2974" x="5011738" y="1949450"/>
          <p14:tracePt t="2982" x="4903788" y="1962150"/>
          <p14:tracePt t="2989" x="4819650" y="1962150"/>
          <p14:tracePt t="2999" x="4760913" y="1985963"/>
          <p14:tracePt t="3006" x="4724400" y="1985963"/>
          <p14:tracePt t="3014" x="4713288" y="1985963"/>
          <p14:tracePt t="3021" x="4687888" y="1985963"/>
          <p14:tracePt t="3030" x="4664075" y="1985963"/>
          <p14:tracePt t="3037" x="4629150" y="1997075"/>
          <p14:tracePt t="3046" x="4592638" y="1997075"/>
          <p14:tracePt t="3053" x="4557713" y="1997075"/>
          <p14:tracePt t="3062" x="4497388" y="1997075"/>
          <p14:tracePt t="3070" x="4425950" y="1997075"/>
          <p14:tracePt t="3078" x="4378325" y="1997075"/>
          <p14:tracePt t="3099" x="4233863" y="1997075"/>
          <p14:tracePt t="3101" x="4173538" y="1997075"/>
          <p14:tracePt t="3110" x="4102100" y="1997075"/>
          <p14:tracePt t="3117" x="4054475" y="1997075"/>
          <p14:tracePt t="3126" x="4006850" y="1997075"/>
          <p14:tracePt t="3133" x="3959225" y="1997075"/>
          <p14:tracePt t="3142" x="3922713" y="1997075"/>
          <p14:tracePt t="3149" x="3863975" y="1997075"/>
          <p14:tracePt t="3158" x="3814763" y="1997075"/>
          <p14:tracePt t="3166" x="3719513" y="1997075"/>
          <p14:tracePt t="3174" x="3587750" y="1997075"/>
          <p14:tracePt t="3183" x="3432175" y="1997075"/>
          <p14:tracePt t="3190" x="3241675" y="1997075"/>
          <p14:tracePt t="3199" x="2978150" y="1997075"/>
          <p14:tracePt t="3206" x="2751138" y="1997075"/>
          <p14:tracePt t="3215" x="2547938" y="1997075"/>
          <p14:tracePt t="3222" x="2416175" y="1997075"/>
          <p14:tracePt t="3230" x="2355850" y="1997075"/>
          <p14:tracePt t="3237" x="2344738" y="1997075"/>
          <p14:tracePt t="3246" x="2332038" y="2009775"/>
          <p14:tracePt t="3318" x="2320925" y="2009775"/>
          <p14:tracePt t="3326" x="2297113" y="2009775"/>
          <p14:tracePt t="3334" x="2284413" y="2009775"/>
          <p14:tracePt t="3342" x="2273300" y="2009775"/>
          <p14:tracePt t="3438" x="2320925" y="2009775"/>
          <p14:tracePt t="3446" x="2379663" y="2009775"/>
          <p14:tracePt t="3454" x="2452688" y="2009775"/>
          <p14:tracePt t="3462" x="2547938" y="2009775"/>
          <p14:tracePt t="3470" x="2632075" y="2009775"/>
          <p14:tracePt t="3477" x="2738438" y="2009775"/>
          <p14:tracePt t="3485" x="2859088" y="2009775"/>
          <p14:tracePt t="3494" x="2978150" y="2020888"/>
          <p14:tracePt t="3501" x="3109913" y="2044700"/>
          <p14:tracePt t="3510" x="3194050" y="2057400"/>
          <p14:tracePt t="3517" x="3313113" y="2070100"/>
          <p14:tracePt t="3526" x="3421063" y="2081213"/>
          <p14:tracePt t="3533" x="3479800" y="2081213"/>
          <p14:tracePt t="3542" x="3576638" y="2081213"/>
          <p14:tracePt t="3549" x="3660775" y="2081213"/>
          <p14:tracePt t="3558" x="3732213" y="2081213"/>
          <p14:tracePt t="3566" x="3827463" y="2081213"/>
          <p14:tracePt t="3574" x="3887788" y="2081213"/>
          <p14:tracePt t="3582" x="3946525" y="2081213"/>
          <p14:tracePt t="3590" x="4006850" y="2081213"/>
          <p14:tracePt t="3599" x="4054475" y="2081213"/>
          <p14:tracePt t="3606" x="4102100" y="2081213"/>
          <p14:tracePt t="3613" x="4149725" y="2081213"/>
          <p14:tracePt t="3622" x="4198938" y="2105025"/>
          <p14:tracePt t="3629" x="4246563" y="2117725"/>
          <p14:tracePt t="3638" x="4341813" y="2128838"/>
          <p14:tracePt t="3646" x="4413250" y="2128838"/>
          <p14:tracePt t="3654" x="4497388" y="2141538"/>
          <p14:tracePt t="3662" x="4568825" y="2176463"/>
          <p14:tracePt t="3670" x="4664075" y="2176463"/>
          <p14:tracePt t="3677" x="4748213" y="2176463"/>
          <p14:tracePt t="3686" x="4795838" y="2176463"/>
          <p14:tracePt t="3694" x="4843463" y="2176463"/>
          <p14:tracePt t="3702" x="4879975" y="2176463"/>
          <p14:tracePt t="3709" x="4916488" y="2176463"/>
          <p14:tracePt t="3718" x="4940300" y="2176463"/>
          <p14:tracePt t="3726" x="4975225" y="2176463"/>
          <p14:tracePt t="3733" x="5022850" y="2176463"/>
          <p14:tracePt t="3742" x="5072063" y="2176463"/>
          <p14:tracePt t="3750" x="5154613" y="2176463"/>
          <p14:tracePt t="3757" x="5202238" y="2176463"/>
          <p14:tracePt t="3767" x="5275263" y="2176463"/>
          <p14:tracePt t="3774" x="5322888" y="2176463"/>
          <p14:tracePt t="3782" x="5370513" y="2176463"/>
          <p14:tracePt t="3790" x="5418138" y="2176463"/>
          <p14:tracePt t="3798" x="5489575" y="2176463"/>
          <p14:tracePt t="3806" x="5549900" y="2176463"/>
          <p14:tracePt t="3814" x="5610225" y="2176463"/>
          <p14:tracePt t="3822" x="5681663" y="2176463"/>
          <p14:tracePt t="3830" x="5740400" y="2176463"/>
          <p14:tracePt t="3837" x="5800725" y="2176463"/>
          <p14:tracePt t="3846" x="5848350" y="2189163"/>
          <p14:tracePt t="3854" x="5884863" y="2189163"/>
          <p14:tracePt t="3862" x="5919788" y="2189163"/>
          <p14:tracePt t="3878" x="5945188" y="2189163"/>
          <p14:tracePt t="3886" x="5956300" y="2189163"/>
          <p14:tracePt t="3894" x="5969000" y="2189163"/>
          <p14:tracePt t="3910" x="5980113" y="2189163"/>
          <p14:tracePt t="3918" x="5992813" y="2189163"/>
          <p14:tracePt t="5582" x="6003925" y="2189163"/>
          <p14:tracePt t="5590" x="6016625" y="2189163"/>
          <p14:tracePt t="5599" x="6040438" y="2189163"/>
          <p14:tracePt t="5606" x="6064250" y="2189163"/>
          <p14:tracePt t="5615" x="6075363" y="2189163"/>
          <p14:tracePt t="5622" x="6100763" y="2189163"/>
          <p14:tracePt t="5629" x="6124575" y="2176463"/>
          <p14:tracePt t="5638" x="6172200" y="2176463"/>
          <p14:tracePt t="5646" x="6207125" y="2176463"/>
          <p14:tracePt t="5654" x="6230938" y="2176463"/>
          <p14:tracePt t="5662" x="6267450" y="2176463"/>
          <p14:tracePt t="5669" x="6291263" y="2176463"/>
          <p14:tracePt t="5677" x="6327775" y="2176463"/>
          <p14:tracePt t="5685" x="6351588" y="2176463"/>
          <p14:tracePt t="5694" x="6386513" y="2176463"/>
          <p14:tracePt t="5702" x="6434138" y="2176463"/>
          <p14:tracePt t="5710" x="6470650" y="2176463"/>
          <p14:tracePt t="5718" x="6530975" y="2176463"/>
          <p14:tracePt t="5726" x="6578600" y="2176463"/>
          <p14:tracePt t="5733" x="6650038" y="2200275"/>
          <p14:tracePt t="5742" x="6721475" y="2224088"/>
          <p14:tracePt t="5749" x="6794500" y="2249488"/>
          <p14:tracePt t="5757" x="6842125" y="2260600"/>
          <p14:tracePt t="5766" x="6924675" y="2284413"/>
          <p14:tracePt t="5774" x="6997700" y="2308225"/>
          <p14:tracePt t="5782" x="7092950" y="2320925"/>
          <p14:tracePt t="5790" x="7127875" y="2355850"/>
          <p14:tracePt t="5799" x="7212013" y="2368550"/>
          <p14:tracePt t="5806" x="7283450" y="2405063"/>
          <p14:tracePt t="5815" x="7391400" y="2439988"/>
          <p14:tracePt t="5822" x="7462838" y="2476500"/>
          <p14:tracePt t="5830" x="7546975" y="2535238"/>
          <p14:tracePt t="5837" x="7631113" y="2619375"/>
          <p14:tracePt t="5846" x="7726363" y="2679700"/>
          <p14:tracePt t="5854" x="7821613" y="2763838"/>
          <p14:tracePt t="5862" x="7918450" y="2822575"/>
          <p14:tracePt t="5870" x="8001000" y="2894013"/>
          <p14:tracePt t="5878" x="8085138" y="2990850"/>
          <p14:tracePt t="5885" x="8156575" y="3073400"/>
          <p14:tracePt t="5894" x="8253413" y="3181350"/>
          <p14:tracePt t="5901" x="8312150" y="3302000"/>
          <p14:tracePt t="5910" x="8348663" y="3444875"/>
          <p14:tracePt t="5918" x="8432800" y="3600450"/>
          <p14:tracePt t="5926" x="8515350" y="3827463"/>
          <p14:tracePt t="5934" x="8612188" y="4090988"/>
          <p14:tracePt t="5942" x="8670925" y="4330700"/>
          <p14:tracePt t="5950" x="8707438" y="4568825"/>
          <p14:tracePt t="5958" x="8755063" y="4760913"/>
          <p14:tracePt t="5965" x="8755063" y="4916488"/>
          <p14:tracePt t="5974" x="8755063" y="5059363"/>
          <p14:tracePt t="5982" x="8767763" y="5203825"/>
          <p14:tracePt t="5990" x="8767763" y="5370513"/>
          <p14:tracePt t="5999" x="8767763" y="5502275"/>
          <p14:tracePt t="6006" x="8767763" y="5670550"/>
          <p14:tracePt t="6015" x="8767763" y="5837238"/>
          <p14:tracePt t="6022" x="8743950" y="5980113"/>
          <p14:tracePt t="6030" x="8707438" y="6172200"/>
          <p14:tracePt t="6038" x="8636000" y="6338888"/>
          <p14:tracePt t="6046" x="8564563" y="6494463"/>
          <p14:tracePt t="6054" x="8467725" y="6626225"/>
          <p14:tracePt t="6062" x="8396288" y="6746875"/>
          <p14:tracePt t="6070" x="8277225" y="6865938"/>
          <p14:tracePt t="6082" x="8180388" y="6961188"/>
          <p14:tracePt t="6086" x="8074025" y="7021513"/>
          <p14:tracePt t="6094" x="7953375" y="7116763"/>
          <p14:tracePt t="6102" x="7870825" y="7177088"/>
          <p14:tracePt t="6109" x="7739063" y="7213600"/>
          <p14:tracePt t="6118" x="7607300" y="7272338"/>
          <p14:tracePt t="6126" x="7415213" y="7332663"/>
          <p14:tracePt t="6134" x="7259638" y="7343775"/>
          <p14:tracePt t="6142" x="7127875" y="7356475"/>
          <p14:tracePt t="6150" x="6985000" y="7356475"/>
          <p14:tracePt t="6157" x="6865938" y="7356475"/>
          <p14:tracePt t="6166" x="6686550" y="7356475"/>
          <p14:tracePt t="6174" x="6542088" y="7356475"/>
          <p14:tracePt t="6182" x="6386513" y="7356475"/>
          <p14:tracePt t="6189" x="6230938" y="7308850"/>
          <p14:tracePt t="6198" x="6111875" y="7308850"/>
          <p14:tracePt t="6206" x="5956300" y="7296150"/>
          <p14:tracePt t="6214" x="5824538" y="7296150"/>
          <p14:tracePt t="6222" x="5668963" y="7296150"/>
          <p14:tracePt t="6230" x="5502275" y="7296150"/>
          <p14:tracePt t="6237" x="5357813" y="7285038"/>
          <p14:tracePt t="6246" x="5191125" y="7261225"/>
          <p14:tracePt t="6254" x="5046663" y="7224713"/>
          <p14:tracePt t="6262" x="4879975" y="7164388"/>
          <p14:tracePt t="6270" x="4676775" y="7081838"/>
          <p14:tracePt t="6278" x="4497388" y="7008813"/>
          <p14:tracePt t="6286" x="4341813" y="6926263"/>
          <p14:tracePt t="6294" x="4198938" y="6853238"/>
          <p14:tracePt t="6301" x="4078288" y="6794500"/>
          <p14:tracePt t="6310" x="3959225" y="6710363"/>
          <p14:tracePt t="6318" x="3851275" y="6626225"/>
          <p14:tracePt t="6326" x="3803650" y="6530975"/>
          <p14:tracePt t="6334" x="3743325" y="6435725"/>
          <p14:tracePt t="6342" x="3660775" y="6280150"/>
          <p14:tracePt t="6350" x="3611563" y="6088063"/>
          <p14:tracePt t="6358" x="3552825" y="5921375"/>
          <p14:tracePt t="6366" x="3540125" y="5681663"/>
          <p14:tracePt t="6374" x="3540125" y="5418138"/>
          <p14:tracePt t="6382" x="3540125" y="5191125"/>
          <p14:tracePt t="6390" x="3540125" y="4964113"/>
          <p14:tracePt t="6398" x="3540125" y="4760913"/>
          <p14:tracePt t="6406" x="3540125" y="4568825"/>
          <p14:tracePt t="6415" x="3540125" y="4425950"/>
          <p14:tracePt t="6422" x="3540125" y="4281488"/>
          <p14:tracePt t="6430" x="3552825" y="4127500"/>
          <p14:tracePt t="6438" x="3587750" y="3971925"/>
          <p14:tracePt t="6446" x="3611563" y="3816350"/>
          <p14:tracePt t="6454" x="3671888" y="3624263"/>
          <p14:tracePt t="6461" x="3756025" y="3397250"/>
          <p14:tracePt t="6470" x="3851275" y="3146425"/>
          <p14:tracePt t="6477" x="3970338" y="2930525"/>
          <p14:tracePt t="6486" x="4067175" y="2811463"/>
          <p14:tracePt t="6494" x="4149725" y="2690813"/>
          <p14:tracePt t="6501" x="4233863" y="2608263"/>
          <p14:tracePt t="6509" x="4281488" y="2559050"/>
          <p14:tracePt t="6518" x="4329113" y="2511425"/>
          <p14:tracePt t="6526" x="4413250" y="2487613"/>
          <p14:tracePt t="6534" x="4508500" y="2439988"/>
          <p14:tracePt t="6542" x="4616450" y="2428875"/>
          <p14:tracePt t="6550" x="4772025" y="2416175"/>
          <p14:tracePt t="6557" x="5035550" y="2368550"/>
          <p14:tracePt t="6566" x="5430838" y="2344738"/>
          <p14:tracePt t="6574" x="5848350" y="2344738"/>
          <p14:tracePt t="6582" x="6315075" y="2332038"/>
          <p14:tracePt t="6590" x="6794500" y="2332038"/>
          <p14:tracePt t="6599" x="7319963" y="2284413"/>
          <p14:tracePt t="6606" x="7810500" y="2284413"/>
          <p14:tracePt t="6614" x="8074025" y="2284413"/>
          <p14:tracePt t="6622" x="8288338" y="2297113"/>
          <p14:tracePt t="6629" x="8480425" y="2344738"/>
          <p14:tracePt t="6637" x="8612188" y="2368550"/>
          <p14:tracePt t="6646" x="8694738" y="2416175"/>
          <p14:tracePt t="6654" x="8802688" y="2487613"/>
          <p14:tracePt t="6662" x="8899525" y="2571750"/>
          <p14:tracePt t="6669" x="9018588" y="2667000"/>
          <p14:tracePt t="6678" x="9185275" y="2822575"/>
          <p14:tracePt t="6686" x="9317038" y="2967038"/>
          <p14:tracePt t="6694" x="9509125" y="3228975"/>
          <p14:tracePt t="6701" x="9652000" y="3457575"/>
          <p14:tracePt t="6710" x="9723438" y="3660775"/>
          <p14:tracePt t="6718" x="9796463" y="3840163"/>
          <p14:tracePt t="6725" x="9831388" y="3995738"/>
          <p14:tracePt t="6734" x="9831388" y="4138613"/>
          <p14:tracePt t="6742" x="9831388" y="4281488"/>
          <p14:tracePt t="6750" x="9831388" y="4402138"/>
          <p14:tracePt t="6758" x="9831388" y="4533900"/>
          <p14:tracePt t="6766" x="9831388" y="4652963"/>
          <p14:tracePt t="6774" x="9772650" y="4795838"/>
          <p14:tracePt t="6782" x="9640888" y="5024438"/>
          <p14:tracePt t="6790" x="9496425" y="5275263"/>
          <p14:tracePt t="6799" x="9329738" y="5478463"/>
          <p14:tracePt t="6806" x="9113838" y="5753100"/>
          <p14:tracePt t="6816" x="8899525" y="6053138"/>
          <p14:tracePt t="6822" x="8683625" y="6351588"/>
          <p14:tracePt t="6830" x="8551863" y="6519863"/>
          <p14:tracePt t="6838" x="8432800" y="6686550"/>
          <p14:tracePt t="6846" x="8361363" y="6818313"/>
          <p14:tracePt t="6854" x="8264525" y="6937375"/>
          <p14:tracePt t="6862" x="8180388" y="7045325"/>
          <p14:tracePt t="6870" x="8097838" y="7129463"/>
          <p14:tracePt t="6877" x="8013700" y="7224713"/>
          <p14:tracePt t="6886" x="7881938" y="7308850"/>
          <p14:tracePt t="6894" x="7691438" y="7392988"/>
          <p14:tracePt t="6902" x="7475538" y="7488238"/>
          <p14:tracePt t="6910" x="7272338" y="7559675"/>
          <p14:tracePt t="6918" x="7092950" y="7596188"/>
          <p14:tracePt t="6925" x="6924675" y="7620000"/>
          <p14:tracePt t="6934" x="6781800" y="7631113"/>
          <p14:tracePt t="6942" x="6626225" y="7643813"/>
          <p14:tracePt t="6949" x="6494463" y="7643813"/>
          <p14:tracePt t="6957" x="6351588" y="7643813"/>
          <p14:tracePt t="6965" x="6219825" y="7643813"/>
          <p14:tracePt t="6974" x="6051550" y="7643813"/>
          <p14:tracePt t="6982" x="5895975" y="7643813"/>
          <p14:tracePt t="6989" x="5716588" y="7631113"/>
          <p14:tracePt t="6999" x="5561013" y="7620000"/>
          <p14:tracePt t="7006" x="5381625" y="7596188"/>
          <p14:tracePt t="7015" x="5191125" y="7548563"/>
          <p14:tracePt t="7021" x="4975225" y="7512050"/>
          <p14:tracePt t="7030" x="4737100" y="7427913"/>
          <p14:tracePt t="7037" x="4437063" y="7343775"/>
          <p14:tracePt t="7046" x="4173538" y="7224713"/>
          <p14:tracePt t="7054" x="3911600" y="7081838"/>
          <p14:tracePt t="7062" x="3756025" y="6985000"/>
          <p14:tracePt t="7069" x="3611563" y="6853238"/>
          <p14:tracePt t="7078" x="3516313" y="6734175"/>
          <p14:tracePt t="7098" x="3408363" y="6530975"/>
          <p14:tracePt t="7101" x="3397250" y="6435725"/>
          <p14:tracePt t="7110" x="3373438" y="6315075"/>
          <p14:tracePt t="7118" x="3373438" y="6172200"/>
          <p14:tracePt t="7126" x="3360738" y="6029325"/>
          <p14:tracePt t="7134" x="3336925" y="5873750"/>
          <p14:tracePt t="7142" x="3313113" y="5718175"/>
          <p14:tracePt t="7149" x="3313113" y="5549900"/>
          <p14:tracePt t="7158" x="3313113" y="5370513"/>
          <p14:tracePt t="7166" x="3313113" y="5130800"/>
          <p14:tracePt t="7174" x="3313113" y="4964113"/>
          <p14:tracePt t="7182" x="3313113" y="4784725"/>
          <p14:tracePt t="7190" x="3313113" y="4616450"/>
          <p14:tracePt t="7199" x="3360738" y="4510088"/>
          <p14:tracePt t="7206" x="3373438" y="4425950"/>
          <p14:tracePt t="7215" x="3432175" y="4341813"/>
          <p14:tracePt t="7222" x="3468688" y="4281488"/>
          <p14:tracePt t="7230" x="3552825" y="4198938"/>
          <p14:tracePt t="7238" x="3635375" y="4114800"/>
          <p14:tracePt t="7246" x="3708400" y="4019550"/>
          <p14:tracePt t="7254" x="3827463" y="3898900"/>
          <p14:tracePt t="7262" x="3946525" y="3756025"/>
          <p14:tracePt t="7270" x="4090988" y="3600450"/>
          <p14:tracePt t="7277" x="4270375" y="3444875"/>
          <p14:tracePt t="7286" x="4449763" y="3302000"/>
          <p14:tracePt t="7294" x="4687888" y="3194050"/>
          <p14:tracePt t="7301" x="4843463" y="3122613"/>
          <p14:tracePt t="7309" x="5022850" y="3073400"/>
          <p14:tracePt t="7317" x="5227638" y="3014663"/>
          <p14:tracePt t="7326" x="5465763" y="2990850"/>
          <p14:tracePt t="7334" x="5800725" y="2978150"/>
          <p14:tracePt t="7342" x="6064250" y="2978150"/>
          <p14:tracePt t="7350" x="6351588" y="2978150"/>
          <p14:tracePt t="7357" x="6650038" y="2978150"/>
          <p14:tracePt t="7366" x="7069138" y="3086100"/>
          <p14:tracePt t="7374" x="7559675" y="3241675"/>
          <p14:tracePt t="7382" x="8074025" y="3384550"/>
          <p14:tracePt t="7389" x="8564563" y="3516313"/>
          <p14:tracePt t="7399" x="9078913" y="3695700"/>
          <p14:tracePt t="7406" x="9544050" y="3851275"/>
          <p14:tracePt t="7414" x="9820275" y="3971925"/>
          <p14:tracePt t="7422" x="10047288" y="4114800"/>
          <p14:tracePt t="7429" x="10118725" y="4175125"/>
          <p14:tracePt t="7438" x="10131425" y="4198938"/>
          <p14:tracePt t="7454" x="10131425" y="4210050"/>
          <p14:tracePt t="7534" x="10155238" y="4186238"/>
          <p14:tracePt t="7541" x="10179050" y="4175125"/>
          <p14:tracePt t="7549" x="10250488" y="4151313"/>
          <p14:tracePt t="7558" x="10334625" y="4138613"/>
          <p14:tracePt t="7566" x="10525125" y="4138613"/>
          <p14:tracePt t="7574" x="10788650" y="4138613"/>
          <p14:tracePt t="7582" x="11171238" y="4186238"/>
          <p14:tracePt t="7590" x="11458575" y="4281488"/>
          <p14:tracePt t="7599" x="11685588" y="4341813"/>
          <p14:tracePt t="7606" x="11804650" y="4402138"/>
          <p14:tracePt t="7615" x="11828463" y="4413250"/>
          <p14:tracePt t="7622" x="11841163" y="4425950"/>
          <p14:tracePt t="7638" x="11853863" y="4425950"/>
          <p14:tracePt t="7654" x="11853863" y="4437063"/>
          <p14:tracePt t="7661" x="11853863" y="4462463"/>
          <p14:tracePt t="7670" x="11828463" y="4473575"/>
          <p14:tracePt t="7677" x="11817350" y="4497388"/>
          <p14:tracePt t="7686" x="11804650" y="4497388"/>
          <p14:tracePt t="7694" x="11769725" y="4497388"/>
          <p14:tracePt t="7701" x="11722100" y="4497388"/>
          <p14:tracePt t="7709" x="11649075" y="4497388"/>
          <p14:tracePt t="7718" x="11601450" y="4497388"/>
          <p14:tracePt t="7726" x="11553825" y="4486275"/>
          <p14:tracePt t="7733" x="11482388" y="4462463"/>
          <p14:tracePt t="7742" x="11458575" y="4437063"/>
          <p14:tracePt t="7750" x="11410950" y="4437063"/>
          <p14:tracePt t="7757" x="11374438" y="4437063"/>
          <p14:tracePt t="7766" x="11314113" y="4425950"/>
          <p14:tracePt t="7774" x="11266488" y="4389438"/>
          <p14:tracePt t="7782" x="11218863" y="4365625"/>
          <p14:tracePt t="7789" x="11134725" y="4330700"/>
          <p14:tracePt t="7799" x="11052175" y="4294188"/>
          <p14:tracePt t="7806" x="10968038" y="4257675"/>
          <p14:tracePt t="7815" x="10907713" y="4246563"/>
          <p14:tracePt t="7822" x="10860088" y="4233863"/>
          <p14:tracePt t="7878" x="10848975" y="4233863"/>
          <p14:tracePt t="7886" x="10825163" y="4222750"/>
          <p14:tracePt t="7893" x="10812463" y="4222750"/>
          <p14:tracePt t="7909" x="10775950" y="4222750"/>
          <p14:tracePt t="7926" x="10752138" y="4222750"/>
          <p14:tracePt t="7934" x="10717213" y="4222750"/>
          <p14:tracePt t="7942" x="10693400" y="4222750"/>
          <p14:tracePt t="7949" x="10633075" y="4233863"/>
          <p14:tracePt t="7958" x="10548938" y="4281488"/>
          <p14:tracePt t="7965" x="10514013" y="4318000"/>
          <p14:tracePt t="7974" x="10417175" y="4365625"/>
          <p14:tracePt t="7982" x="10345738" y="4413250"/>
          <p14:tracePt t="7990" x="10274300" y="4462463"/>
          <p14:tracePt t="7998" x="10226675" y="4497388"/>
          <p14:tracePt t="8006" x="10166350" y="4533900"/>
          <p14:tracePt t="8015" x="10131425" y="4545013"/>
          <p14:tracePt t="8022" x="10082213" y="4592638"/>
          <p14:tracePt t="8030" x="10023475" y="4641850"/>
          <p14:tracePt t="8038" x="9963150" y="4700588"/>
          <p14:tracePt t="8046" x="9879013" y="4760913"/>
          <p14:tracePt t="8054" x="9807575" y="4832350"/>
          <p14:tracePt t="8062" x="9736138" y="4892675"/>
          <p14:tracePt t="8070" x="9640888" y="4987925"/>
          <p14:tracePt t="8078" x="9580563" y="5059363"/>
          <p14:tracePt t="8086" x="9520238" y="5143500"/>
          <p14:tracePt t="8093" x="9437688" y="5262563"/>
          <p14:tracePt t="8101" x="9388475" y="5346700"/>
          <p14:tracePt t="8109" x="9364663" y="5441950"/>
          <p14:tracePt t="8118" x="9329738" y="5526088"/>
          <p14:tracePt t="8126" x="9282113" y="5610225"/>
          <p14:tracePt t="8134" x="9282113" y="5621338"/>
          <p14:tracePt t="8141" x="9258300" y="5670550"/>
          <p14:tracePt t="8149" x="9245600" y="5729288"/>
          <p14:tracePt t="8157" x="9245600" y="5776913"/>
          <p14:tracePt t="8165" x="9234488" y="5813425"/>
          <p14:tracePt t="8173" x="9234488" y="5884863"/>
          <p14:tracePt t="8182" x="9234488" y="5956300"/>
          <p14:tracePt t="8189" x="9258300" y="6111875"/>
          <p14:tracePt t="8198" x="9305925" y="6243638"/>
          <p14:tracePt t="8206" x="9388475" y="6375400"/>
          <p14:tracePt t="8215" x="9485313" y="6494463"/>
          <p14:tracePt t="8222" x="9567863" y="6578600"/>
          <p14:tracePt t="8230" x="9688513" y="6686550"/>
          <p14:tracePt t="8237" x="9747250" y="6746875"/>
          <p14:tracePt t="8246" x="9855200" y="6805613"/>
          <p14:tracePt t="8254" x="9963150" y="6878638"/>
          <p14:tracePt t="8262" x="10010775" y="6926263"/>
          <p14:tracePt t="8270" x="10058400" y="6973888"/>
          <p14:tracePt t="8278" x="10094913" y="7021513"/>
          <p14:tracePt t="8286" x="10118725" y="7058025"/>
          <p14:tracePt t="8294" x="10155238" y="7116763"/>
          <p14:tracePt t="8301" x="10179050" y="7177088"/>
          <p14:tracePt t="8310" x="10213975" y="7213600"/>
          <p14:tracePt t="8317" x="10213975" y="7224713"/>
          <p14:tracePt t="8326" x="10213975" y="7261225"/>
          <p14:tracePt t="8374" x="10213975" y="7272338"/>
          <p14:tracePt t="8381" x="10190163" y="7272338"/>
          <p14:tracePt t="8389" x="10166350" y="7261225"/>
          <p14:tracePt t="8398" x="10131425" y="7248525"/>
          <p14:tracePt t="8405" x="10058400" y="7213600"/>
          <p14:tracePt t="8415" x="9999663" y="7200900"/>
          <p14:tracePt t="8422" x="9915525" y="7140575"/>
          <p14:tracePt t="8430" x="9831388" y="7069138"/>
          <p14:tracePt t="8438" x="9736138" y="6997700"/>
          <p14:tracePt t="8446" x="9628188" y="6853238"/>
          <p14:tracePt t="8454" x="9520238" y="6662738"/>
          <p14:tracePt t="8462" x="9448800" y="6494463"/>
          <p14:tracePt t="8470" x="9364663" y="6338888"/>
          <p14:tracePt t="8477" x="9317038" y="6232525"/>
          <p14:tracePt t="8486" x="9305925" y="6148388"/>
          <p14:tracePt t="8494" x="9282113" y="6088063"/>
          <p14:tracePt t="8501" x="9269413" y="6005513"/>
          <p14:tracePt t="8510" x="9269413" y="5932488"/>
          <p14:tracePt t="8518" x="9269413" y="5824538"/>
          <p14:tracePt t="8526" x="9293225" y="5718175"/>
          <p14:tracePt t="8533" x="9293225" y="5597525"/>
          <p14:tracePt t="8542" x="9293225" y="5441950"/>
          <p14:tracePt t="8550" x="9293225" y="5322888"/>
          <p14:tracePt t="8557" x="9340850" y="5227638"/>
          <p14:tracePt t="8566" x="9377363" y="5156200"/>
          <p14:tracePt t="8574" x="9401175" y="5095875"/>
          <p14:tracePt t="8581" x="9413875" y="5083175"/>
          <p14:tracePt t="8590" x="9472613" y="5024438"/>
          <p14:tracePt t="8599" x="9496425" y="5000625"/>
          <p14:tracePt t="8606" x="9520238" y="4976813"/>
          <p14:tracePt t="8615" x="9567863" y="4916488"/>
          <p14:tracePt t="8622" x="9640888" y="4832350"/>
          <p14:tracePt t="8630" x="9747250" y="4748213"/>
          <p14:tracePt t="8637" x="9855200" y="4641850"/>
          <p14:tracePt t="8646" x="9963150" y="4533900"/>
          <p14:tracePt t="8655" x="10010775" y="4497388"/>
          <p14:tracePt t="8662" x="10034588" y="4473575"/>
          <p14:tracePt t="8670" x="10058400" y="4449763"/>
          <p14:tracePt t="8694" x="10058400" y="4437063"/>
          <p14:tracePt t="8766" x="10058400" y="4425950"/>
          <p14:tracePt t="8774" x="10047288" y="4425950"/>
          <p14:tracePt t="8790" x="10010775" y="4425950"/>
          <p14:tracePt t="8798" x="9986963" y="4449763"/>
          <p14:tracePt t="8806" x="9939338" y="4497388"/>
          <p14:tracePt t="8816" x="9926638" y="4510088"/>
          <p14:tracePt t="8822" x="9902825" y="4533900"/>
          <p14:tracePt t="8830" x="9855200" y="4545013"/>
          <p14:tracePt t="8838" x="9831388" y="4568825"/>
          <p14:tracePt t="8846" x="9772650" y="4616450"/>
          <p14:tracePt t="8854" x="9712325" y="4676775"/>
          <p14:tracePt t="8862" x="9652000" y="4737100"/>
          <p14:tracePt t="8870" x="9604375" y="4808538"/>
          <p14:tracePt t="8877" x="9567863" y="4879975"/>
          <p14:tracePt t="8886" x="9520238" y="4987925"/>
          <p14:tracePt t="8894" x="9509125" y="5059363"/>
          <p14:tracePt t="8902" x="9509125" y="5143500"/>
          <p14:tracePt t="8909" x="9509125" y="5238750"/>
          <p14:tracePt t="8917" x="9509125" y="5322888"/>
          <p14:tracePt t="8927" x="9509125" y="5407025"/>
          <p14:tracePt t="8934" x="9509125" y="5430838"/>
          <p14:tracePt t="8942" x="9520238" y="5478463"/>
          <p14:tracePt t="8950" x="9580563" y="5549900"/>
          <p14:tracePt t="8957" x="9617075" y="5597525"/>
          <p14:tracePt t="8966" x="9675813" y="5670550"/>
          <p14:tracePt t="8974" x="9723438" y="5741988"/>
          <p14:tracePt t="8982" x="9796463" y="5813425"/>
          <p14:tracePt t="8989" x="9902825" y="5897563"/>
          <p14:tracePt t="8999" x="9999663" y="5969000"/>
          <p14:tracePt t="9006" x="10107613" y="6076950"/>
          <p14:tracePt t="9015" x="10190163" y="6159500"/>
          <p14:tracePt t="9022" x="10287000" y="6256338"/>
          <p14:tracePt t="9030" x="10345738" y="6338888"/>
          <p14:tracePt t="9037" x="10406063" y="6375400"/>
          <p14:tracePt t="9045" x="10453688" y="6423025"/>
          <p14:tracePt t="9054" x="10477500" y="6446838"/>
          <p14:tracePt t="9061" x="10477500" y="6459538"/>
          <p14:tracePt t="9190" x="10466388" y="6459538"/>
          <p14:tracePt t="9198" x="10453688" y="6459538"/>
          <p14:tracePt t="9206" x="10417175" y="6459538"/>
          <p14:tracePt t="9216" x="10382250" y="6459538"/>
          <p14:tracePt t="9222" x="10345738" y="6459538"/>
          <p14:tracePt t="9229" x="10334625" y="6446838"/>
          <p14:tracePt t="9238" x="10298113" y="6435725"/>
          <p14:tracePt t="9246" x="10287000" y="6435725"/>
          <p14:tracePt t="9254" x="10274300" y="6435725"/>
          <p14:tracePt t="9262" x="10261600" y="6435725"/>
          <p14:tracePt t="9270" x="10250488" y="6435725"/>
          <p14:tracePt t="9277" x="10226675" y="6435725"/>
          <p14:tracePt t="9286" x="10213975" y="6423025"/>
          <p14:tracePt t="9293" x="10190163" y="6423025"/>
          <p14:tracePt t="9301" x="10166350" y="6411913"/>
          <p14:tracePt t="9310" x="10142538" y="6399213"/>
          <p14:tracePt t="9317" x="10131425" y="6399213"/>
          <p14:tracePt t="9325" x="10118725" y="6399213"/>
          <p14:tracePt t="9334" x="10094913" y="6375400"/>
          <p14:tracePt t="9344" x="10082213" y="6375400"/>
          <p14:tracePt t="9350" x="10071100" y="6364288"/>
          <p14:tracePt t="9358" x="10058400" y="6364288"/>
          <p14:tracePt t="9374" x="10034588" y="6351588"/>
          <p14:tracePt t="9398" x="10034588" y="6338888"/>
          <p14:tracePt t="9502" x="10023475" y="6338888"/>
          <p14:tracePt t="9542" x="10023475" y="6327775"/>
          <p14:tracePt t="9590" x="10023475" y="6315075"/>
          <p14:tracePt t="9918" x="10058400" y="6315075"/>
          <p14:tracePt t="9934" x="10071100" y="6315075"/>
          <p14:tracePt t="9942" x="10082213" y="6315075"/>
          <p14:tracePt t="9990" x="10094913" y="6315075"/>
          <p14:tracePt t="10014" x="10094913" y="6303963"/>
          <p14:tracePt t="10030" x="10118725" y="6280150"/>
          <p14:tracePt t="10038" x="10155238" y="6256338"/>
          <p14:tracePt t="10046" x="10179050" y="6219825"/>
          <p14:tracePt t="10054" x="10237788" y="6172200"/>
          <p14:tracePt t="10062" x="10274300" y="6135688"/>
          <p14:tracePt t="10082" x="10369550" y="6053138"/>
          <p14:tracePt t="10085" x="10406063" y="6005513"/>
          <p14:tracePt t="10094" x="10477500" y="5932488"/>
          <p14:tracePt t="10102" x="10548938" y="5861050"/>
          <p14:tracePt t="10110" x="10633075" y="5753100"/>
          <p14:tracePt t="10118" x="10741025" y="5634038"/>
          <p14:tracePt t="10126" x="10848975" y="5526088"/>
          <p14:tracePt t="10134" x="10944225" y="5441950"/>
          <p14:tracePt t="10142" x="11039475" y="5335588"/>
          <p14:tracePt t="10150" x="11123613" y="5251450"/>
          <p14:tracePt t="10157" x="11183938" y="5180013"/>
          <p14:tracePt t="10165" x="11207750" y="5143500"/>
          <p14:tracePt t="10174" x="11279188" y="5059363"/>
          <p14:tracePt t="10182" x="11339513" y="4964113"/>
          <p14:tracePt t="10190" x="11374438" y="4892675"/>
          <p14:tracePt t="10198" x="11410950" y="4795838"/>
          <p14:tracePt t="10206" x="11422063" y="4700588"/>
          <p14:tracePt t="10215" x="11458575" y="4557713"/>
          <p14:tracePt t="10222" x="11469688" y="4449763"/>
          <p14:tracePt t="10231" x="11469688" y="4389438"/>
          <p14:tracePt t="10238" x="11469688" y="4341813"/>
          <p14:tracePt t="10246" x="11469688" y="4318000"/>
          <p14:tracePt t="10254" x="11469688" y="4294188"/>
          <p14:tracePt t="10262" x="11469688" y="4270375"/>
          <p14:tracePt t="10270" x="11458575" y="4270375"/>
          <p14:tracePt t="10286" x="11458575" y="4246563"/>
          <p14:tracePt t="10302" x="11458575" y="4222750"/>
          <p14:tracePt t="10310" x="11434763" y="4198938"/>
          <p14:tracePt t="10318" x="11434763" y="4162425"/>
          <p14:tracePt t="10326" x="11422063" y="4127500"/>
          <p14:tracePt t="10333" x="11422063" y="4090988"/>
          <p14:tracePt t="10342" x="11410950" y="4054475"/>
          <p14:tracePt t="10350" x="11387138" y="4030663"/>
          <p14:tracePt t="10358" x="11387138" y="4019550"/>
          <p14:tracePt t="10366" x="11387138" y="4006850"/>
          <p14:tracePt t="10390" x="11374438" y="3983038"/>
          <p14:tracePt t="10406" x="11374438" y="3971925"/>
          <p14:tracePt t="10415" x="11374438" y="3922713"/>
          <p14:tracePt t="10422" x="11363325" y="3863975"/>
          <p14:tracePt t="10430" x="11363325" y="3827463"/>
          <p14:tracePt t="10438" x="11350625" y="3792538"/>
          <p14:tracePt t="10446" x="11350625" y="3756025"/>
          <p14:tracePt t="10454" x="11350625" y="3743325"/>
          <p14:tracePt t="10461" x="11350625" y="3719513"/>
          <p14:tracePt t="10469" x="11350625" y="3708400"/>
          <p14:tracePt t="10486" x="11350625" y="3684588"/>
          <p14:tracePt t="10494" x="11398250" y="3624263"/>
          <p14:tracePt t="10501" x="11458575" y="3563938"/>
          <p14:tracePt t="10509" x="11518900" y="3505200"/>
          <p14:tracePt t="10517" x="11566525" y="3468688"/>
          <p14:tracePt t="10526" x="11590338" y="3433763"/>
          <p14:tracePt t="10534" x="11614150" y="3433763"/>
          <p14:tracePt t="10542" x="11637963" y="3421063"/>
          <p14:tracePt t="10557" x="11649075" y="3408363"/>
          <p14:tracePt t="10590" x="11674475" y="3408363"/>
          <p14:tracePt t="10598" x="11685588" y="3397250"/>
          <p14:tracePt t="10615" x="11698288" y="3397250"/>
          <p14:tracePt t="10621" x="11698288" y="3384550"/>
          <p14:tracePt t="10637" x="11709400" y="3373438"/>
          <p14:tracePt t="10694" x="11722100" y="3360738"/>
          <p14:tracePt t="10702" x="11733213" y="3360738"/>
          <p14:tracePt t="10710" x="11733213" y="3336925"/>
          <p14:tracePt t="10717" x="11733213" y="3325813"/>
          <p14:tracePt t="10726" x="11733213" y="3313113"/>
          <p14:tracePt t="10734" x="11733213" y="3302000"/>
          <p14:tracePt t="10750" x="11733213" y="3289300"/>
          <p14:tracePt t="10990" x="11745913" y="3278188"/>
          <p14:tracePt t="10998" x="11757025" y="3278188"/>
          <p14:tracePt t="11006" x="11804650" y="3278188"/>
          <p14:tracePt t="11015" x="11841163" y="3278188"/>
          <p14:tracePt t="11022" x="11877675" y="3278188"/>
          <p14:tracePt t="11031" x="11901488" y="3278188"/>
          <p14:tracePt t="11037" x="11936413" y="3278188"/>
          <p14:tracePt t="11047" x="11949113" y="3278188"/>
          <p14:tracePt t="11054" x="11960225" y="3278188"/>
          <p14:tracePt t="13446" x="11972925" y="3278188"/>
          <p14:tracePt t="13454" x="11984038" y="3278188"/>
          <p14:tracePt t="13462" x="11996738" y="3278188"/>
          <p14:tracePt t="14206" x="12020550" y="3278188"/>
          <p14:tracePt t="14214" x="12020550" y="3289300"/>
          <p14:tracePt t="14231" x="12033250" y="3289300"/>
          <p14:tracePt t="14247" x="12044363" y="3289300"/>
          <p14:tracePt t="14253" x="12068175" y="3289300"/>
          <p14:tracePt t="14293" x="12080875" y="3289300"/>
          <p14:tracePt t="14301" x="12091988" y="3289300"/>
          <p14:tracePt t="14317" x="12104688" y="3302000"/>
          <p14:tracePt t="14333" x="12115800" y="3302000"/>
          <p14:tracePt t="14342" x="12139613" y="3302000"/>
          <p14:tracePt t="14366" x="12163425" y="3302000"/>
          <p14:tracePt t="14377" x="12176125" y="3302000"/>
          <p14:tracePt t="14381" x="12187238" y="3302000"/>
          <p14:tracePt t="14389" x="12199938" y="3302000"/>
          <p14:tracePt t="14398" x="12212638" y="3302000"/>
          <p14:tracePt t="14405" x="12223750" y="3302000"/>
          <p14:tracePt t="14438" x="12236450" y="3302000"/>
          <p14:tracePt t="14447" x="12260263" y="3302000"/>
          <p14:tracePt t="14462" x="12271375" y="3302000"/>
          <p14:tracePt t="14477" x="12284075" y="33020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3626" y="2494074"/>
            <a:ext cx="5636996" cy="6171429"/>
            <a:chOff x="1263626" y="2494074"/>
            <a:chExt cx="5636996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3626" y="2494074"/>
              <a:ext cx="5636996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5440" y="1033850"/>
            <a:ext cx="1313952" cy="12698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6401471" y="2191111"/>
            <a:ext cx="1094271" cy="6736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55786" y="1269165"/>
            <a:ext cx="2557172" cy="7479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53791" y="1818239"/>
            <a:ext cx="1706106" cy="4571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11128" y="2494074"/>
            <a:ext cx="7921199" cy="2872384"/>
            <a:chOff x="7511128" y="2494074"/>
            <a:chExt cx="7921199" cy="28723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11128" y="2494074"/>
              <a:ext cx="7921199" cy="28723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05372" y="5031830"/>
            <a:ext cx="6557713" cy="1719859"/>
            <a:chOff x="9205372" y="5031830"/>
            <a:chExt cx="6557713" cy="17198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05372" y="5031830"/>
              <a:ext cx="6557713" cy="171985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36848" y="6164486"/>
            <a:ext cx="888208" cy="29040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49213" y="5390415"/>
            <a:ext cx="915216" cy="29349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03046" y="6161401"/>
            <a:ext cx="469297" cy="29349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90781" y="5377717"/>
            <a:ext cx="496304" cy="29040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95444" y="6161401"/>
            <a:ext cx="510099" cy="29349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204632" y="5390417"/>
            <a:ext cx="537107" cy="29349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27727" y="6161398"/>
            <a:ext cx="567599" cy="29349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48032" y="5393502"/>
            <a:ext cx="594607" cy="2904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B8EBB7F-137C-44CA-8575-A654B95E7B7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63649" y="6908132"/>
            <a:ext cx="6144482" cy="1657581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DB1A95E2-1D2F-4879-8AAD-0D3E77AD67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44"/>
    </mc:Choice>
    <mc:Fallback>
      <p:transition spd="slow" advTm="38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" x="1506538" y="1841500"/>
          <p14:tracePt t="64" x="1506538" y="1854200"/>
          <p14:tracePt t="138" x="1506538" y="1865313"/>
          <p14:tracePt t="145" x="1506538" y="1878013"/>
          <p14:tracePt t="153" x="1519238" y="1878013"/>
          <p14:tracePt t="162" x="1519238" y="1890713"/>
          <p14:tracePt t="169" x="1530350" y="1901825"/>
          <p14:tracePt t="194" x="1530350" y="1914525"/>
          <p14:tracePt t="217" x="1530350" y="1925638"/>
          <p14:tracePt t="225" x="1543050" y="1925638"/>
          <p14:tracePt t="233" x="1554163" y="1938338"/>
          <p14:tracePt t="241" x="1554163" y="1949450"/>
          <p14:tracePt t="249" x="1554163" y="1962150"/>
          <p14:tracePt t="266" x="1554163" y="1985963"/>
          <p14:tracePt t="282" x="1566863" y="1997075"/>
          <p14:tracePt t="322" x="1566863" y="2009775"/>
          <p14:tracePt t="338" x="1566863" y="2033588"/>
          <p14:tracePt t="353" x="1590675" y="2057400"/>
          <p14:tracePt t="361" x="1590675" y="2070100"/>
          <p14:tracePt t="378" x="1590675" y="2081213"/>
          <p14:tracePt t="401" x="1590675" y="2093913"/>
          <p14:tracePt t="410" x="1590675" y="2117725"/>
          <p14:tracePt t="417" x="1603375" y="2141538"/>
          <p14:tracePt t="425" x="1603375" y="2152650"/>
          <p14:tracePt t="433" x="1603375" y="2165350"/>
          <p14:tracePt t="441" x="1614488" y="2189163"/>
          <p14:tracePt t="457" x="1614488" y="2200275"/>
          <p14:tracePt t="513" x="1614488" y="2212975"/>
          <p14:tracePt t="593" x="1627188" y="2212975"/>
          <p14:tracePt t="602" x="1627188" y="2224088"/>
          <p14:tracePt t="618" x="1627188" y="2236788"/>
          <p14:tracePt t="625" x="1627188" y="2260600"/>
          <p14:tracePt t="633" x="1627188" y="2273300"/>
          <p14:tracePt t="641" x="1627188" y="2284413"/>
          <p14:tracePt t="649" x="1627188" y="2308225"/>
          <p14:tracePt t="657" x="1627188" y="2332038"/>
          <p14:tracePt t="665" x="1638300" y="2332038"/>
          <p14:tracePt t="673" x="1638300" y="2355850"/>
          <p14:tracePt t="681" x="1638300" y="2368550"/>
          <p14:tracePt t="689" x="1638300" y="2379663"/>
          <p14:tracePt t="697" x="1638300" y="2405063"/>
          <p14:tracePt t="705" x="1638300" y="2428875"/>
          <p14:tracePt t="721" x="1638300" y="2452688"/>
          <p14:tracePt t="729" x="1638300" y="2463800"/>
          <p14:tracePt t="737" x="1638300" y="2476500"/>
          <p14:tracePt t="753" x="1638300" y="2487613"/>
          <p14:tracePt t="2497" x="1651000" y="2500313"/>
          <p14:tracePt t="2545" x="1662113" y="2487613"/>
          <p14:tracePt t="2569" x="1662113" y="2476500"/>
          <p14:tracePt t="2642" x="1685925" y="2476500"/>
          <p14:tracePt t="2665" x="1698625" y="2452688"/>
          <p14:tracePt t="2697" x="1709738" y="2452688"/>
          <p14:tracePt t="2713" x="1709738" y="2439988"/>
          <p14:tracePt t="2721" x="1722438" y="2439988"/>
          <p14:tracePt t="2737" x="1722438" y="2416175"/>
          <p14:tracePt t="2744" x="1733550" y="2416175"/>
          <p14:tracePt t="2761" x="1746250" y="2416175"/>
          <p14:tracePt t="2842" x="1758950" y="2405063"/>
          <p14:tracePt t="2881" x="1782763" y="2405063"/>
          <p14:tracePt t="2905" x="1793875" y="2392363"/>
          <p14:tracePt t="2921" x="1806575" y="2392363"/>
          <p14:tracePt t="2937" x="1817688" y="2392363"/>
          <p14:tracePt t="2945" x="1841500" y="2379663"/>
          <p14:tracePt t="2985" x="1854200" y="2379663"/>
          <p14:tracePt t="3225" x="1878013" y="2379663"/>
          <p14:tracePt t="3241" x="1889125" y="2379663"/>
          <p14:tracePt t="3265" x="1901825" y="2379663"/>
          <p14:tracePt t="3281" x="1912938" y="2379663"/>
          <p14:tracePt t="3289" x="1925638" y="2379663"/>
          <p14:tracePt t="3329" x="1938338" y="2379663"/>
          <p14:tracePt t="3337" x="1973263" y="2368550"/>
          <p14:tracePt t="3353" x="1985963" y="2368550"/>
          <p14:tracePt t="3417" x="1997075" y="2368550"/>
          <p14:tracePt t="3433" x="2009775" y="2368550"/>
          <p14:tracePt t="3449" x="2020888" y="2368550"/>
          <p14:tracePt t="3537" x="2033588" y="2355850"/>
          <p14:tracePt t="3553" x="2044700" y="2344738"/>
          <p14:tracePt t="3569" x="2044700" y="2332038"/>
          <p14:tracePt t="3577" x="2057400" y="2332038"/>
          <p14:tracePt t="3633" x="2068513" y="2332038"/>
          <p14:tracePt t="3657" x="2093913" y="2332038"/>
          <p14:tracePt t="3673" x="2105025" y="2332038"/>
          <p14:tracePt t="3681" x="2128838" y="2332038"/>
          <p14:tracePt t="3689" x="2152650" y="2332038"/>
          <p14:tracePt t="3697" x="2176463" y="2332038"/>
          <p14:tracePt t="3705" x="2189163" y="2332038"/>
          <p14:tracePt t="3713" x="2224088" y="2332038"/>
          <p14:tracePt t="3722" x="2260600" y="2332038"/>
          <p14:tracePt t="3729" x="2273300" y="2344738"/>
          <p14:tracePt t="3737" x="2297113" y="2344738"/>
          <p14:tracePt t="3745" x="2320925" y="2344738"/>
          <p14:tracePt t="3753" x="2344738" y="2355850"/>
          <p14:tracePt t="3761" x="2392363" y="2368550"/>
          <p14:tracePt t="3769" x="2427288" y="2392363"/>
          <p14:tracePt t="3777" x="2463800" y="2392363"/>
          <p14:tracePt t="3785" x="2500313" y="2392363"/>
          <p14:tracePt t="3794" x="2559050" y="2405063"/>
          <p14:tracePt t="3801" x="2582863" y="2416175"/>
          <p14:tracePt t="3810" x="2619375" y="2439988"/>
          <p14:tracePt t="3817" x="2632075" y="2439988"/>
          <p14:tracePt t="3825" x="2643188" y="2439988"/>
          <p14:tracePt t="3833" x="2667000" y="2439988"/>
          <p14:tracePt t="3841" x="2679700" y="2439988"/>
          <p14:tracePt t="3849" x="2703513" y="2439988"/>
          <p14:tracePt t="3857" x="2738438" y="2452688"/>
          <p14:tracePt t="3865" x="2774950" y="2452688"/>
          <p14:tracePt t="3873" x="2811463" y="2452688"/>
          <p14:tracePt t="3881" x="2846388" y="2463800"/>
          <p14:tracePt t="3889" x="2882900" y="2476500"/>
          <p14:tracePt t="3897" x="2930525" y="2476500"/>
          <p14:tracePt t="3912" x="2954338" y="2487613"/>
          <p14:tracePt t="3913" x="3001963" y="2500313"/>
          <p14:tracePt t="3921" x="3062288" y="2511425"/>
          <p14:tracePt t="3929" x="3109913" y="2511425"/>
          <p14:tracePt t="3937" x="3146425" y="2524125"/>
          <p14:tracePt t="3945" x="3241675" y="2524125"/>
          <p14:tracePt t="3953" x="3313113" y="2535238"/>
          <p14:tracePt t="3961" x="3373438" y="2547938"/>
          <p14:tracePt t="3969" x="3444875" y="2559050"/>
          <p14:tracePt t="3977" x="3529013" y="2584450"/>
          <p14:tracePt t="3985" x="3576638" y="2584450"/>
          <p14:tracePt t="3995" x="3587750" y="2595563"/>
          <p14:tracePt t="4001" x="3624263" y="2595563"/>
          <p14:tracePt t="4009" x="3648075" y="2595563"/>
          <p14:tracePt t="4017" x="3660775" y="2595563"/>
          <p14:tracePt t="4026" x="3671888" y="2595563"/>
          <p14:tracePt t="4033" x="3671888" y="2608263"/>
          <p14:tracePt t="4529" x="3660775" y="2608263"/>
          <p14:tracePt t="4537" x="3611563" y="2595563"/>
          <p14:tracePt t="4544" x="3563938" y="2571750"/>
          <p14:tracePt t="4553" x="3468688" y="2559050"/>
          <p14:tracePt t="4561" x="3397250" y="2524125"/>
          <p14:tracePt t="4569" x="3313113" y="2511425"/>
          <p14:tracePt t="4578" x="3241675" y="2500313"/>
          <p14:tracePt t="4585" x="3181350" y="2500313"/>
          <p14:tracePt t="4595" x="3121025" y="2476500"/>
          <p14:tracePt t="4601" x="3062288" y="2463800"/>
          <p14:tracePt t="4611" x="2967038" y="2463800"/>
          <p14:tracePt t="4617" x="2882900" y="2463800"/>
          <p14:tracePt t="4625" x="2798763" y="2463800"/>
          <p14:tracePt t="4633" x="2703513" y="2463800"/>
          <p14:tracePt t="4641" x="2595563" y="2463800"/>
          <p14:tracePt t="4649" x="2463800" y="2463800"/>
          <p14:tracePt t="4657" x="2392363" y="2463800"/>
          <p14:tracePt t="4665" x="2273300" y="2463800"/>
          <p14:tracePt t="4673" x="2212975" y="2463800"/>
          <p14:tracePt t="4680" x="2165350" y="2463800"/>
          <p14:tracePt t="4689" x="2128838" y="2463800"/>
          <p14:tracePt t="4697" x="2068513" y="2487613"/>
          <p14:tracePt t="4705" x="2009775" y="2535238"/>
          <p14:tracePt t="4713" x="1901825" y="2584450"/>
          <p14:tracePt t="4721" x="1758950" y="2667000"/>
          <p14:tracePt t="4729" x="1662113" y="2738438"/>
          <p14:tracePt t="4737" x="1530350" y="2835275"/>
          <p14:tracePt t="4745" x="1423988" y="2943225"/>
          <p14:tracePt t="4753" x="1244600" y="3157538"/>
          <p14:tracePt t="4760" x="1160463" y="3289300"/>
          <p14:tracePt t="4769" x="1052513" y="3468688"/>
          <p14:tracePt t="4777" x="1004888" y="3684588"/>
          <p14:tracePt t="4785" x="944563" y="3911600"/>
          <p14:tracePt t="4795" x="896938" y="4102100"/>
          <p14:tracePt t="4801" x="896938" y="4306888"/>
          <p14:tracePt t="4810" x="896938" y="4497388"/>
          <p14:tracePt t="4817" x="896938" y="4737100"/>
          <p14:tracePt t="4827" x="957263" y="4964113"/>
          <p14:tracePt t="4833" x="1076325" y="5203825"/>
          <p14:tracePt t="4840" x="1147763" y="5383213"/>
          <p14:tracePt t="4849" x="1244600" y="5514975"/>
          <p14:tracePt t="4857" x="1339850" y="5670550"/>
          <p14:tracePt t="4865" x="1435100" y="5813425"/>
          <p14:tracePt t="4873" x="1519238" y="5897563"/>
          <p14:tracePt t="4881" x="1603375" y="5992813"/>
          <p14:tracePt t="4889" x="1722438" y="6053138"/>
          <p14:tracePt t="4897" x="1865313" y="6124575"/>
          <p14:tracePt t="4911" x="1973263" y="6184900"/>
          <p14:tracePt t="4913" x="2093913" y="6256338"/>
          <p14:tracePt t="4921" x="2212975" y="6315075"/>
          <p14:tracePt t="4929" x="2344738" y="6351588"/>
          <p14:tracePt t="4937" x="2439988" y="6411913"/>
          <p14:tracePt t="4945" x="2524125" y="6446838"/>
          <p14:tracePt t="4953" x="2632075" y="6470650"/>
          <p14:tracePt t="4961" x="2667000" y="6483350"/>
          <p14:tracePt t="4969" x="2679700" y="6483350"/>
          <p14:tracePt t="4978" x="2690813" y="6483350"/>
          <p14:tracePt t="4995" x="2690813" y="6494463"/>
          <p14:tracePt t="5017" x="2690813" y="6507163"/>
          <p14:tracePt t="5033" x="2679700" y="6507163"/>
          <p14:tracePt t="5041" x="2632075" y="6483350"/>
          <p14:tracePt t="5049" x="2571750" y="6446838"/>
          <p14:tracePt t="5057" x="2500313" y="6399213"/>
          <p14:tracePt t="5066" x="2476500" y="6375400"/>
          <p14:tracePt t="5073" x="2427288" y="6351588"/>
          <p14:tracePt t="5153" x="2427288" y="6338888"/>
          <p14:tracePt t="5161" x="2427288" y="6327775"/>
          <p14:tracePt t="5169" x="2416175" y="6291263"/>
          <p14:tracePt t="5177" x="2416175" y="6267450"/>
          <p14:tracePt t="5194" x="2416175" y="6256338"/>
          <p14:tracePt t="5201" x="2416175" y="6243638"/>
          <p14:tracePt t="5233" x="2403475" y="6232525"/>
          <p14:tracePt t="5241" x="2403475" y="6219825"/>
          <p14:tracePt t="5249" x="2379663" y="6196013"/>
          <p14:tracePt t="5257" x="2379663" y="6184900"/>
          <p14:tracePt t="5313" x="2379663" y="6172200"/>
          <p14:tracePt t="5321" x="2368550" y="6172200"/>
          <p14:tracePt t="5329" x="2368550" y="6159500"/>
          <p14:tracePt t="5337" x="2344738" y="6124575"/>
          <p14:tracePt t="5353" x="2344738" y="6111875"/>
          <p14:tracePt t="5361" x="2344738" y="6100763"/>
          <p14:tracePt t="5433" x="2344738" y="6088063"/>
          <p14:tracePt t="5441" x="2344738" y="6076950"/>
          <p14:tracePt t="5465" x="2344738" y="6053138"/>
          <p14:tracePt t="5682" x="2332038" y="6053138"/>
          <p14:tracePt t="5697" x="2308225" y="6053138"/>
          <p14:tracePt t="5713" x="2297113" y="6053138"/>
          <p14:tracePt t="5720" x="2284413" y="6053138"/>
          <p14:tracePt t="5729" x="2273300" y="6029325"/>
          <p14:tracePt t="5737" x="2260600" y="6029325"/>
          <p14:tracePt t="5745" x="2236788" y="6029325"/>
          <p14:tracePt t="5753" x="2224088" y="6029325"/>
          <p14:tracePt t="5761" x="2200275" y="6029325"/>
          <p14:tracePt t="5768" x="2176463" y="6016625"/>
          <p14:tracePt t="5778" x="2165350" y="6016625"/>
          <p14:tracePt t="5785" x="2128838" y="6005513"/>
          <p14:tracePt t="5801" x="2117725" y="6005513"/>
          <p14:tracePt t="5817" x="2093913" y="6005513"/>
          <p14:tracePt t="5849" x="2093913" y="5992813"/>
          <p14:tracePt t="5873" x="2081213" y="5992813"/>
          <p14:tracePt t="5889" x="2081213" y="5980113"/>
          <p14:tracePt t="5897" x="2068513" y="5980113"/>
          <p14:tracePt t="5905" x="2044700" y="5980113"/>
          <p14:tracePt t="5914" x="2033588" y="5980113"/>
          <p14:tracePt t="5921" x="1997075" y="5956300"/>
          <p14:tracePt t="5929" x="1985963" y="5956300"/>
          <p14:tracePt t="5937" x="1973263" y="5945188"/>
          <p14:tracePt t="5945" x="1962150" y="5945188"/>
          <p14:tracePt t="5953" x="1938338" y="5945188"/>
          <p14:tracePt t="5961" x="1925638" y="5945188"/>
          <p14:tracePt t="6386" x="1912938" y="5932488"/>
          <p14:tracePt t="6401" x="1901825" y="5932488"/>
          <p14:tracePt t="6410" x="1878013" y="5932488"/>
          <p14:tracePt t="6427" x="1854200" y="5908675"/>
          <p14:tracePt t="6433" x="1841500" y="5908675"/>
          <p14:tracePt t="6441" x="1830388" y="5908675"/>
          <p14:tracePt t="6665" x="1841500" y="5908675"/>
          <p14:tracePt t="6681" x="1854200" y="5908675"/>
          <p14:tracePt t="6689" x="1865313" y="5908675"/>
          <p14:tracePt t="6697" x="1878013" y="5908675"/>
          <p14:tracePt t="6705" x="1901825" y="5908675"/>
          <p14:tracePt t="6721" x="1912938" y="5908675"/>
          <p14:tracePt t="6729" x="1938338" y="5908675"/>
          <p14:tracePt t="6737" x="1962150" y="5908675"/>
          <p14:tracePt t="6745" x="1985963" y="5908675"/>
          <p14:tracePt t="6753" x="1997075" y="5908675"/>
          <p14:tracePt t="6761" x="2009775" y="5908675"/>
          <p14:tracePt t="6769" x="2033588" y="5908675"/>
          <p14:tracePt t="6785" x="2057400" y="5921375"/>
          <p14:tracePt t="6801" x="2068513" y="5921375"/>
          <p14:tracePt t="6817" x="2093913" y="5921375"/>
          <p14:tracePt t="6827" x="2105025" y="5921375"/>
          <p14:tracePt t="6849" x="2128838" y="5921375"/>
          <p14:tracePt t="6857" x="2165350" y="5921375"/>
          <p14:tracePt t="6865" x="2189163" y="5921375"/>
          <p14:tracePt t="6881" x="2212975" y="5921375"/>
          <p14:tracePt t="6889" x="2236788" y="5921375"/>
          <p14:tracePt t="6897" x="2260600" y="5921375"/>
          <p14:tracePt t="6911" x="2273300" y="5921375"/>
          <p14:tracePt t="6913" x="2308225" y="5921375"/>
          <p14:tracePt t="6921" x="2332038" y="5921375"/>
          <p14:tracePt t="6929" x="2344738" y="5921375"/>
          <p14:tracePt t="6937" x="2368550" y="5945188"/>
          <p14:tracePt t="6945" x="2392363" y="5945188"/>
          <p14:tracePt t="6953" x="2416175" y="5945188"/>
          <p14:tracePt t="6961" x="2427288" y="5945188"/>
          <p14:tracePt t="6969" x="2452688" y="5945188"/>
          <p14:tracePt t="6977" x="2487613" y="5956300"/>
          <p14:tracePt t="6985" x="2524125" y="5956300"/>
          <p14:tracePt t="6994" x="2559050" y="5956300"/>
          <p14:tracePt t="7001" x="2595563" y="5956300"/>
          <p14:tracePt t="7011" x="2619375" y="5956300"/>
          <p14:tracePt t="7017" x="2643188" y="5956300"/>
          <p14:tracePt t="7028" x="2655888" y="5956300"/>
          <p14:tracePt t="7033" x="2667000" y="5956300"/>
          <p14:tracePt t="7043" x="2679700" y="5956300"/>
          <p14:tracePt t="7053" x="2690813" y="5956300"/>
          <p14:tracePt t="7056" x="2714625" y="5956300"/>
          <p14:tracePt t="7065" x="2727325" y="5956300"/>
          <p14:tracePt t="7073" x="2751138" y="5956300"/>
          <p14:tracePt t="7089" x="2774950" y="5956300"/>
          <p14:tracePt t="7098" x="2787650" y="5956300"/>
          <p14:tracePt t="7113" x="2798763" y="5956300"/>
          <p14:tracePt t="7121" x="2811463" y="5956300"/>
          <p14:tracePt t="7137" x="2822575" y="5956300"/>
          <p14:tracePt t="7161" x="2835275" y="5956300"/>
          <p14:tracePt t="7185" x="2859088" y="5956300"/>
          <p14:tracePt t="7226" x="2870200" y="5956300"/>
          <p14:tracePt t="8450" x="2894013" y="5956300"/>
          <p14:tracePt t="8481" x="2906713" y="5956300"/>
          <p14:tracePt t="8497" x="2930525" y="5956300"/>
          <p14:tracePt t="8529" x="2941638" y="5956300"/>
          <p14:tracePt t="8553" x="2954338" y="5956300"/>
          <p14:tracePt t="8564" x="2967038" y="5956300"/>
          <p14:tracePt t="8577" x="2978150" y="5956300"/>
          <p14:tracePt t="8601" x="2990850" y="5956300"/>
          <p14:tracePt t="8608" x="3001963" y="5956300"/>
          <p14:tracePt t="8625" x="3014663" y="5969000"/>
          <p14:tracePt t="8649" x="3025775" y="5969000"/>
          <p14:tracePt t="8657" x="3038475" y="5969000"/>
          <p14:tracePt t="8665" x="3073400" y="5969000"/>
          <p14:tracePt t="8681" x="3086100" y="5969000"/>
          <p14:tracePt t="8689" x="3109913" y="5969000"/>
          <p14:tracePt t="8705" x="3133725" y="5969000"/>
          <p14:tracePt t="8713" x="3157538" y="5969000"/>
          <p14:tracePt t="8721" x="3170238" y="5969000"/>
          <p14:tracePt t="8729" x="3194050" y="5980113"/>
          <p14:tracePt t="8737" x="3205163" y="5980113"/>
          <p14:tracePt t="8745" x="3241675" y="5992813"/>
          <p14:tracePt t="8753" x="3252788" y="5992813"/>
          <p14:tracePt t="8761" x="3289300" y="5992813"/>
          <p14:tracePt t="8769" x="3325813" y="6005513"/>
          <p14:tracePt t="8777" x="3373438" y="6005513"/>
          <p14:tracePt t="8785" x="3397250" y="6005513"/>
          <p14:tracePt t="8793" x="3468688" y="6005513"/>
          <p14:tracePt t="8801" x="3529013" y="6029325"/>
          <p14:tracePt t="8810" x="3576638" y="6040438"/>
          <p14:tracePt t="8817" x="3635375" y="6053138"/>
          <p14:tracePt t="8825" x="3660775" y="6053138"/>
          <p14:tracePt t="8833" x="3695700" y="6064250"/>
          <p14:tracePt t="8841" x="3743325" y="6088063"/>
          <p14:tracePt t="8849" x="3803650" y="6088063"/>
          <p14:tracePt t="8857" x="3851275" y="6088063"/>
          <p14:tracePt t="8865" x="3946525" y="6100763"/>
          <p14:tracePt t="8873" x="4006850" y="6100763"/>
          <p14:tracePt t="8881" x="4125913" y="6124575"/>
          <p14:tracePt t="8889" x="4186238" y="6124575"/>
          <p14:tracePt t="8897" x="4294188" y="6159500"/>
          <p14:tracePt t="8911" x="4365625" y="6159500"/>
          <p14:tracePt t="8912" x="4437063" y="6159500"/>
          <p14:tracePt t="8921" x="4521200" y="6159500"/>
          <p14:tracePt t="8929" x="4545013" y="6159500"/>
          <p14:tracePt t="8937" x="4581525" y="6159500"/>
          <p14:tracePt t="8945" x="4605338" y="6159500"/>
          <p14:tracePt t="8953" x="4629150" y="6159500"/>
          <p14:tracePt t="8961" x="4652963" y="6159500"/>
          <p14:tracePt t="8969" x="4700588" y="6159500"/>
          <p14:tracePt t="8977" x="4737100" y="6159500"/>
          <p14:tracePt t="8985" x="4784725" y="6159500"/>
          <p14:tracePt t="8994" x="4856163" y="6159500"/>
          <p14:tracePt t="9002" x="4927600" y="6159500"/>
          <p14:tracePt t="9010" x="5022850" y="6159500"/>
          <p14:tracePt t="9017" x="5095875" y="6159500"/>
          <p14:tracePt t="9027" x="5143500" y="6159500"/>
          <p14:tracePt t="9033" x="5178425" y="6159500"/>
          <p14:tracePt t="9049" x="5191125" y="6159500"/>
          <p14:tracePt t="9185" x="5167313" y="6159500"/>
          <p14:tracePt t="9193" x="5143500" y="6124575"/>
          <p14:tracePt t="9201" x="5106988" y="6076950"/>
          <p14:tracePt t="9211" x="5072063" y="6005513"/>
          <p14:tracePt t="9217" x="5046663" y="5945188"/>
          <p14:tracePt t="9226" x="5011738" y="5884863"/>
          <p14:tracePt t="9233" x="4999038" y="5861050"/>
          <p14:tracePt t="9241" x="4975225" y="5824538"/>
          <p14:tracePt t="9249" x="4951413" y="5765800"/>
          <p14:tracePt t="9257" x="4951413" y="5718175"/>
          <p14:tracePt t="9265" x="4951413" y="5657850"/>
          <p14:tracePt t="9273" x="4916488" y="5549900"/>
          <p14:tracePt t="9281" x="4903788" y="5441950"/>
          <p14:tracePt t="9289" x="4879975" y="5322888"/>
          <p14:tracePt t="9297" x="4867275" y="5227638"/>
          <p14:tracePt t="9306" x="4843463" y="5180013"/>
          <p14:tracePt t="9314" x="4832350" y="5119688"/>
          <p14:tracePt t="9321" x="4772025" y="5059363"/>
          <p14:tracePt t="9329" x="4748213" y="5048250"/>
          <p14:tracePt t="9337" x="4713288" y="5024438"/>
          <p14:tracePt t="9345" x="4700588" y="5024438"/>
          <p14:tracePt t="9353" x="4687888" y="5011738"/>
          <p14:tracePt t="9361" x="4664075" y="5000625"/>
          <p14:tracePt t="9369" x="4652963" y="4987925"/>
          <p14:tracePt t="9377" x="4616450" y="4951413"/>
          <p14:tracePt t="9385" x="4592638" y="4916488"/>
          <p14:tracePt t="9393" x="4557713" y="4879975"/>
          <p14:tracePt t="9401" x="4557713" y="4845050"/>
          <p14:tracePt t="9410" x="4545013" y="4808538"/>
          <p14:tracePt t="9418" x="4545013" y="4772025"/>
          <p14:tracePt t="9427" x="4521200" y="4748213"/>
          <p14:tracePt t="9433" x="4521200" y="4737100"/>
          <p14:tracePt t="9443" x="4521200" y="4713288"/>
          <p14:tracePt t="9449" x="4508500" y="4676775"/>
          <p14:tracePt t="9457" x="4473575" y="4629150"/>
          <p14:tracePt t="9465" x="4437063" y="4545013"/>
          <p14:tracePt t="9473" x="4341813" y="4437063"/>
          <p14:tracePt t="9481" x="4270375" y="4341813"/>
          <p14:tracePt t="9490" x="4222750" y="4270375"/>
          <p14:tracePt t="9498" x="4198938" y="4222750"/>
          <p14:tracePt t="9505" x="4198938" y="4210050"/>
          <p14:tracePt t="9513" x="4198938" y="4198938"/>
          <p14:tracePt t="9556" x="4186238" y="4198938"/>
          <p14:tracePt t="9561" x="4173538" y="4198938"/>
          <p14:tracePt t="9577" x="4162425" y="4198938"/>
          <p14:tracePt t="9594" x="4138613" y="4198938"/>
          <p14:tracePt t="9617" x="4125913" y="4198938"/>
          <p14:tracePt t="9626" x="4102100" y="4198938"/>
          <p14:tracePt t="9633" x="4067175" y="4198938"/>
          <p14:tracePt t="9644" x="4019550" y="4198938"/>
          <p14:tracePt t="9649" x="3946525" y="4198938"/>
          <p14:tracePt t="9657" x="3840163" y="4175125"/>
          <p14:tracePt t="9665" x="3756025" y="4151313"/>
          <p14:tracePt t="9673" x="3624263" y="4114800"/>
          <p14:tracePt t="9681" x="3576638" y="4114800"/>
          <p14:tracePt t="9689" x="3529013" y="4102100"/>
          <p14:tracePt t="9698" x="3505200" y="4102100"/>
          <p14:tracePt t="9705" x="3492500" y="4102100"/>
          <p14:tracePt t="9777" x="3479800" y="4102100"/>
          <p14:tracePt t="9921" x="3492500" y="4102100"/>
          <p14:tracePt t="9929" x="3516313" y="4102100"/>
          <p14:tracePt t="9937" x="3529013" y="4102100"/>
          <p14:tracePt t="9945" x="3563938" y="4102100"/>
          <p14:tracePt t="9953" x="3576638" y="4102100"/>
          <p14:tracePt t="9961" x="3624263" y="4102100"/>
          <p14:tracePt t="9969" x="3648075" y="4102100"/>
          <p14:tracePt t="9978" x="3695700" y="4102100"/>
          <p14:tracePt t="9985" x="3732213" y="4102100"/>
          <p14:tracePt t="9993" x="3779838" y="4102100"/>
          <p14:tracePt t="10001" x="3827463" y="4102100"/>
          <p14:tracePt t="10009" x="3887788" y="4102100"/>
          <p14:tracePt t="10016" x="3911600" y="4102100"/>
          <p14:tracePt t="10027" x="3935413" y="4102100"/>
          <p14:tracePt t="10033" x="3946525" y="4102100"/>
          <p14:tracePt t="10044" x="3970338" y="4102100"/>
          <p14:tracePt t="10057" x="3983038" y="4102100"/>
          <p14:tracePt t="10081" x="3994150" y="4102100"/>
          <p14:tracePt t="10089" x="4006850" y="4102100"/>
          <p14:tracePt t="10096" x="4019550" y="4102100"/>
          <p14:tracePt t="10105" x="4030663" y="4102100"/>
          <p14:tracePt t="10113" x="4054475" y="4102100"/>
          <p14:tracePt t="10121" x="4067175" y="4102100"/>
          <p14:tracePt t="10129" x="4090988" y="4102100"/>
          <p14:tracePt t="10137" x="4102100" y="4102100"/>
          <p14:tracePt t="10145" x="4138613" y="4102100"/>
          <p14:tracePt t="10153" x="4186238" y="4102100"/>
          <p14:tracePt t="10161" x="4233863" y="4102100"/>
          <p14:tracePt t="10169" x="4305300" y="4102100"/>
          <p14:tracePt t="10177" x="4378325" y="4102100"/>
          <p14:tracePt t="10185" x="4413250" y="4102100"/>
          <p14:tracePt t="10193" x="4460875" y="4102100"/>
          <p14:tracePt t="10201" x="4497388" y="4102100"/>
          <p14:tracePt t="10226" x="4508500" y="4102100"/>
          <p14:tracePt t="10242" x="4521200" y="4102100"/>
          <p14:tracePt t="10249" x="4533900" y="4102100"/>
          <p14:tracePt t="10450" x="4533900" y="4114800"/>
          <p14:tracePt t="10457" x="4521200" y="4127500"/>
          <p14:tracePt t="10473" x="4508500" y="4138613"/>
          <p14:tracePt t="10481" x="4497388" y="4151313"/>
          <p14:tracePt t="10489" x="4473575" y="4175125"/>
          <p14:tracePt t="10497" x="4437063" y="4198938"/>
          <p14:tracePt t="10505" x="4425950" y="4222750"/>
          <p14:tracePt t="10513" x="4402138" y="4246563"/>
          <p14:tracePt t="10521" x="4389438" y="4281488"/>
          <p14:tracePt t="10529" x="4341813" y="4330700"/>
          <p14:tracePt t="10537" x="4318000" y="4354513"/>
          <p14:tracePt t="10545" x="4294188" y="4389438"/>
          <p14:tracePt t="10560" x="4270375" y="4389438"/>
          <p14:tracePt t="10569" x="4270375" y="4402138"/>
          <p14:tracePt t="10577" x="4246563" y="4425950"/>
          <p14:tracePt t="10585" x="4233863" y="4437063"/>
          <p14:tracePt t="10593" x="4222750" y="4462463"/>
          <p14:tracePt t="10610" x="4222750" y="4486275"/>
          <p14:tracePt t="10617" x="4222750" y="4510088"/>
          <p14:tracePt t="10626" x="4222750" y="4545013"/>
          <p14:tracePt t="10633" x="4222750" y="4605338"/>
          <p14:tracePt t="10642" x="4222750" y="4629150"/>
          <p14:tracePt t="10649" x="4222750" y="4665663"/>
          <p14:tracePt t="10657" x="4222750" y="4700588"/>
          <p14:tracePt t="10665" x="4222750" y="4737100"/>
          <p14:tracePt t="10673" x="4222750" y="4772025"/>
          <p14:tracePt t="10681" x="4222750" y="4784725"/>
          <p14:tracePt t="10689" x="4198938" y="4808538"/>
          <p14:tracePt t="10697" x="4173538" y="4832350"/>
          <p14:tracePt t="10713" x="4149725" y="4832350"/>
          <p14:tracePt t="10721" x="4125913" y="4832350"/>
          <p14:tracePt t="10728" x="4090988" y="4832350"/>
          <p14:tracePt t="10737" x="4030663" y="4832350"/>
          <p14:tracePt t="10745" x="4006850" y="4832350"/>
          <p14:tracePt t="10753" x="3970338" y="4832350"/>
          <p14:tracePt t="10761" x="3959225" y="4832350"/>
          <p14:tracePt t="10769" x="3935413" y="4832350"/>
          <p14:tracePt t="10777" x="3911600" y="4832350"/>
          <p14:tracePt t="10785" x="3887788" y="4832350"/>
          <p14:tracePt t="10794" x="3875088" y="4832350"/>
          <p14:tracePt t="10801" x="3851275" y="4832350"/>
          <p14:tracePt t="10810" x="3840163" y="4832350"/>
          <p14:tracePt t="10817" x="3803650" y="4832350"/>
          <p14:tracePt t="10833" x="3790950" y="4832350"/>
          <p14:tracePt t="10850" x="3767138" y="4832350"/>
          <p14:tracePt t="11050" x="3790950" y="4845050"/>
          <p14:tracePt t="11057" x="3790950" y="4856163"/>
          <p14:tracePt t="11081" x="3803650" y="4856163"/>
          <p14:tracePt t="11089" x="3814763" y="4856163"/>
          <p14:tracePt t="11097" x="3827463" y="4856163"/>
          <p14:tracePt t="11105" x="3840163" y="4856163"/>
          <p14:tracePt t="11113" x="3863975" y="4856163"/>
          <p14:tracePt t="11121" x="3898900" y="4856163"/>
          <p14:tracePt t="11129" x="3911600" y="4856163"/>
          <p14:tracePt t="11137" x="3946525" y="4856163"/>
          <p14:tracePt t="11145" x="3959225" y="4856163"/>
          <p14:tracePt t="11153" x="3983038" y="4856163"/>
          <p14:tracePt t="11161" x="3994150" y="4856163"/>
          <p14:tracePt t="11169" x="4019550" y="4856163"/>
          <p14:tracePt t="11177" x="4043363" y="4856163"/>
          <p14:tracePt t="11185" x="4067175" y="4856163"/>
          <p14:tracePt t="11193" x="4090988" y="4856163"/>
          <p14:tracePt t="11201" x="4114800" y="4856163"/>
          <p14:tracePt t="11209" x="4149725" y="4856163"/>
          <p14:tracePt t="11217" x="4198938" y="4856163"/>
          <p14:tracePt t="11227" x="4257675" y="4856163"/>
          <p14:tracePt t="11233" x="4305300" y="4856163"/>
          <p14:tracePt t="11244" x="4365625" y="4845050"/>
          <p14:tracePt t="11249" x="4402138" y="4845050"/>
          <p14:tracePt t="11257" x="4449763" y="4845050"/>
          <p14:tracePt t="11265" x="4473575" y="4845050"/>
          <p14:tracePt t="11273" x="4557713" y="4832350"/>
          <p14:tracePt t="11281" x="4605338" y="4808538"/>
          <p14:tracePt t="11289" x="4629150" y="4808538"/>
          <p14:tracePt t="11297" x="4664075" y="4795838"/>
          <p14:tracePt t="11305" x="4700588" y="4795838"/>
          <p14:tracePt t="11313" x="4713288" y="4795838"/>
          <p14:tracePt t="11321" x="4760913" y="4784725"/>
          <p14:tracePt t="11337" x="4772025" y="4784725"/>
          <p14:tracePt t="11353" x="4784725" y="4784725"/>
          <p14:tracePt t="11562" x="4737100" y="4760913"/>
          <p14:tracePt t="11569" x="4700588" y="4676775"/>
          <p14:tracePt t="11577" x="4664075" y="4676775"/>
          <p14:tracePt t="11587" x="4616450" y="4676775"/>
          <p14:tracePt t="11593" x="4605338" y="4665663"/>
          <p14:tracePt t="11993" x="4616450" y="4665663"/>
          <p14:tracePt t="12017" x="4616450" y="4689475"/>
          <p14:tracePt t="12105" x="4629150" y="4700588"/>
          <p14:tracePt t="12129" x="4640263" y="4700588"/>
          <p14:tracePt t="12161" x="4652963" y="4700588"/>
          <p14:tracePt t="12201" x="4664075" y="4700588"/>
          <p14:tracePt t="14673" x="4676775" y="4724400"/>
          <p14:tracePt t="14689" x="4687888" y="4724400"/>
          <p14:tracePt t="14697" x="4687888" y="4737100"/>
          <p14:tracePt t="14705" x="4713288" y="4748213"/>
          <p14:tracePt t="14712" x="4724400" y="4760913"/>
          <p14:tracePt t="14721" x="4737100" y="4760913"/>
          <p14:tracePt t="14729" x="4795838" y="4784725"/>
          <p14:tracePt t="14737" x="4843463" y="4821238"/>
          <p14:tracePt t="14745" x="4927600" y="4845050"/>
          <p14:tracePt t="14753" x="5046663" y="4879975"/>
          <p14:tracePt t="14761" x="5167313" y="4951413"/>
          <p14:tracePt t="14769" x="5299075" y="5000625"/>
          <p14:tracePt t="14777" x="5407025" y="5024438"/>
          <p14:tracePt t="14785" x="5513388" y="5072063"/>
          <p14:tracePt t="14794" x="5645150" y="5119688"/>
          <p14:tracePt t="14801" x="5740400" y="5167313"/>
          <p14:tracePt t="14809" x="5848350" y="5214938"/>
          <p14:tracePt t="14817" x="5980113" y="5275263"/>
          <p14:tracePt t="14827" x="6124575" y="5335588"/>
          <p14:tracePt t="14833" x="6243638" y="5407025"/>
          <p14:tracePt t="14843" x="6410325" y="5491163"/>
          <p14:tracePt t="14849" x="6565900" y="5573713"/>
          <p14:tracePt t="14857" x="6757988" y="5670550"/>
          <p14:tracePt t="14865" x="6913563" y="5765800"/>
          <p14:tracePt t="14873" x="7045325" y="5837238"/>
          <p14:tracePt t="14881" x="7164388" y="5908675"/>
          <p14:tracePt t="14889" x="7307263" y="5992813"/>
          <p14:tracePt t="14896" x="7439025" y="6088063"/>
          <p14:tracePt t="14905" x="7570788" y="6172200"/>
          <p14:tracePt t="14914" x="7678738" y="6232525"/>
          <p14:tracePt t="14921" x="7773988" y="6280150"/>
          <p14:tracePt t="14930" x="7894638" y="6327775"/>
          <p14:tracePt t="14937" x="7942263" y="6351588"/>
          <p14:tracePt t="14945" x="8050213" y="6375400"/>
          <p14:tracePt t="14953" x="8121650" y="6411913"/>
          <p14:tracePt t="14961" x="8205788" y="6435725"/>
          <p14:tracePt t="14969" x="8240713" y="6435725"/>
          <p14:tracePt t="14977" x="8288338" y="6459538"/>
          <p14:tracePt t="14985" x="8324850" y="6459538"/>
          <p14:tracePt t="14993" x="8361363" y="6459538"/>
          <p14:tracePt t="15010" x="8396288" y="6459538"/>
          <p14:tracePt t="15017" x="8408988" y="6459538"/>
          <p14:tracePt t="15026" x="8456613" y="6423025"/>
          <p14:tracePt t="15033" x="8491538" y="6399213"/>
          <p14:tracePt t="15042" x="8540750" y="6364288"/>
          <p14:tracePt t="15049" x="8588375" y="6315075"/>
          <p14:tracePt t="15057" x="8612188" y="6303963"/>
          <p14:tracePt t="15065" x="8636000" y="6267450"/>
          <p14:tracePt t="15073" x="8647113" y="6267450"/>
          <p14:tracePt t="15080" x="8659813" y="6256338"/>
          <p14:tracePt t="15089" x="8670925" y="6232525"/>
          <p14:tracePt t="15098" x="8670925" y="6208713"/>
          <p14:tracePt t="15105" x="8694738" y="6196013"/>
          <p14:tracePt t="15113" x="8707438" y="6159500"/>
          <p14:tracePt t="15121" x="8731250" y="6135688"/>
          <p14:tracePt t="15137" x="8767763" y="6100763"/>
          <p14:tracePt t="15145" x="8767763" y="6088063"/>
          <p14:tracePt t="15153" x="8791575" y="6064250"/>
          <p14:tracePt t="15161" x="8802688" y="6064250"/>
          <p14:tracePt t="15169" x="8802688" y="6053138"/>
          <p14:tracePt t="15177" x="8815388" y="6040438"/>
          <p14:tracePt t="15185" x="8815388" y="6016625"/>
          <p14:tracePt t="15193" x="8815388" y="5992813"/>
          <p14:tracePt t="15201" x="8815388" y="5980113"/>
          <p14:tracePt t="15209" x="8815388" y="5945188"/>
          <p14:tracePt t="15217" x="8815388" y="5932488"/>
          <p14:tracePt t="15233" x="8815388" y="5921375"/>
          <p14:tracePt t="15281" x="8815388" y="5908675"/>
          <p14:tracePt t="15289" x="8778875" y="5908675"/>
          <p14:tracePt t="15305" x="8767763" y="5908675"/>
          <p14:tracePt t="15312" x="8743950" y="5908675"/>
          <p14:tracePt t="15321" x="8731250" y="5908675"/>
          <p14:tracePt t="15337" x="8707438" y="5921375"/>
          <p14:tracePt t="15353" x="8683625" y="5945188"/>
          <p14:tracePt t="15361" x="8659813" y="5969000"/>
          <p14:tracePt t="15369" x="8623300" y="5980113"/>
          <p14:tracePt t="15377" x="8599488" y="6016625"/>
          <p14:tracePt t="15385" x="8564563" y="6053138"/>
          <p14:tracePt t="15393" x="8540750" y="6088063"/>
          <p14:tracePt t="15401" x="8504238" y="6124575"/>
          <p14:tracePt t="15409" x="8456613" y="6196013"/>
          <p14:tracePt t="15417" x="8432800" y="6232525"/>
          <p14:tracePt t="15426" x="8396288" y="6291263"/>
          <p14:tracePt t="15433" x="8361363" y="6364288"/>
          <p14:tracePt t="15443" x="8301038" y="6446838"/>
          <p14:tracePt t="15449" x="8253413" y="6507163"/>
          <p14:tracePt t="15457" x="8193088" y="6615113"/>
          <p14:tracePt t="15465" x="8132763" y="6699250"/>
          <p14:tracePt t="15473" x="8108950" y="6757988"/>
          <p14:tracePt t="15481" x="8074025" y="6805613"/>
          <p14:tracePt t="15489" x="8061325" y="6865938"/>
          <p14:tracePt t="15496" x="8061325" y="6937375"/>
          <p14:tracePt t="15505" x="8061325" y="6985000"/>
          <p14:tracePt t="15513" x="8061325" y="7045325"/>
          <p14:tracePt t="15521" x="8061325" y="7069138"/>
          <p14:tracePt t="15529" x="8061325" y="7116763"/>
          <p14:tracePt t="15537" x="8061325" y="7153275"/>
          <p14:tracePt t="15545" x="8061325" y="7188200"/>
          <p14:tracePt t="15553" x="8061325" y="7248525"/>
          <p14:tracePt t="15561" x="8061325" y="7296150"/>
          <p14:tracePt t="15569" x="8061325" y="7356475"/>
          <p14:tracePt t="15577" x="8097838" y="7464425"/>
          <p14:tracePt t="15585" x="8121650" y="7548563"/>
          <p14:tracePt t="15593" x="8180388" y="7643813"/>
          <p14:tracePt t="15601" x="8240713" y="7775575"/>
          <p14:tracePt t="15609" x="8301038" y="7881938"/>
          <p14:tracePt t="15617" x="8348663" y="8002588"/>
          <p14:tracePt t="15626" x="8420100" y="8121650"/>
          <p14:tracePt t="15633" x="8504238" y="8205788"/>
          <p14:tracePt t="15642" x="8564563" y="8289925"/>
          <p14:tracePt t="15649" x="8623300" y="8361363"/>
          <p14:tracePt t="15660" x="8670925" y="8408988"/>
          <p14:tracePt t="15665" x="8694738" y="8432800"/>
          <p14:tracePt t="15673" x="8731250" y="8469313"/>
          <p14:tracePt t="15681" x="8755063" y="8480425"/>
          <p14:tracePt t="15689" x="8778875" y="8493125"/>
          <p14:tracePt t="15770" x="8778875" y="8504238"/>
          <p14:tracePt t="15785" x="8755063" y="8504238"/>
          <p14:tracePt t="15793" x="8743950" y="8493125"/>
          <p14:tracePt t="15801" x="8707438" y="8493125"/>
          <p14:tracePt t="15809" x="8670925" y="8456613"/>
          <p14:tracePt t="15817" x="8636000" y="8445500"/>
          <p14:tracePt t="15826" x="8564563" y="8372475"/>
          <p14:tracePt t="15833" x="8515350" y="8337550"/>
          <p14:tracePt t="15843" x="8443913" y="8277225"/>
          <p14:tracePt t="15849" x="8385175" y="8229600"/>
          <p14:tracePt t="15857" x="8324850" y="8158163"/>
          <p14:tracePt t="15865" x="8253413" y="8062913"/>
          <p14:tracePt t="15873" x="8205788" y="7989888"/>
          <p14:tracePt t="15881" x="8156575" y="7918450"/>
          <p14:tracePt t="15893" x="8121650" y="7834313"/>
          <p14:tracePt t="15898" x="8097838" y="7762875"/>
          <p14:tracePt t="15905" x="8085138" y="7702550"/>
          <p14:tracePt t="15913" x="8074025" y="7643813"/>
          <p14:tracePt t="15921" x="8061325" y="7572375"/>
          <p14:tracePt t="15929" x="8061325" y="7488238"/>
          <p14:tracePt t="15937" x="8037513" y="7404100"/>
          <p14:tracePt t="15945" x="8037513" y="7332663"/>
          <p14:tracePt t="15953" x="8037513" y="7261225"/>
          <p14:tracePt t="15962" x="8037513" y="7224713"/>
          <p14:tracePt t="15969" x="8037513" y="7177088"/>
          <p14:tracePt t="15977" x="8037513" y="7129463"/>
          <p14:tracePt t="15985" x="8037513" y="7058025"/>
          <p14:tracePt t="15993" x="8037513" y="6985000"/>
          <p14:tracePt t="16001" x="8037513" y="6926263"/>
          <p14:tracePt t="16009" x="8050213" y="6818313"/>
          <p14:tracePt t="16017" x="8085138" y="6723063"/>
          <p14:tracePt t="16026" x="8097838" y="6673850"/>
          <p14:tracePt t="16033" x="8121650" y="6567488"/>
          <p14:tracePt t="16043" x="8121650" y="6519863"/>
          <p14:tracePt t="16049" x="8145463" y="6470650"/>
          <p14:tracePt t="16059" x="8156575" y="6399213"/>
          <p14:tracePt t="16065" x="8169275" y="6364288"/>
          <p14:tracePt t="16073" x="8169275" y="6327775"/>
          <p14:tracePt t="16081" x="8193088" y="6291263"/>
          <p14:tracePt t="16089" x="8216900" y="6243638"/>
          <p14:tracePt t="16097" x="8216900" y="6219825"/>
          <p14:tracePt t="16105" x="8240713" y="6208713"/>
          <p14:tracePt t="16113" x="8253413" y="6184900"/>
          <p14:tracePt t="16121" x="8264525" y="6148388"/>
          <p14:tracePt t="16129" x="8264525" y="6135688"/>
          <p14:tracePt t="16137" x="8277225" y="6124575"/>
          <p14:tracePt t="16145" x="8288338" y="6088063"/>
          <p14:tracePt t="16153" x="8288338" y="6076950"/>
          <p14:tracePt t="16161" x="8288338" y="6064250"/>
          <p14:tracePt t="16169" x="8288338" y="6053138"/>
          <p14:tracePt t="16185" x="8288338" y="6040438"/>
          <p14:tracePt t="16273" x="8264525" y="6040438"/>
          <p14:tracePt t="19097" x="8253413" y="6029325"/>
          <p14:tracePt t="19121" x="8240713" y="6029325"/>
          <p14:tracePt t="19546" x="8253413" y="6029325"/>
          <p14:tracePt t="19553" x="8264525" y="6029325"/>
          <p14:tracePt t="19569" x="8277225" y="6029325"/>
          <p14:tracePt t="19625" x="8288338" y="6029325"/>
          <p14:tracePt t="19649" x="8301038" y="6029325"/>
          <p14:tracePt t="19729" x="8312150" y="6029325"/>
          <p14:tracePt t="19753" x="8312150" y="6016625"/>
          <p14:tracePt t="19761" x="8324850" y="6005513"/>
          <p14:tracePt t="19913" x="8335963" y="5992813"/>
          <p14:tracePt t="20049" x="8335963" y="5980113"/>
          <p14:tracePt t="20081" x="8335963" y="5969000"/>
          <p14:tracePt t="20089" x="8335963" y="5956300"/>
          <p14:tracePt t="20113" x="8335963" y="5945188"/>
          <p14:tracePt t="20137" x="8335963" y="5932488"/>
          <p14:tracePt t="20153" x="8335963" y="5921375"/>
          <p14:tracePt t="20161" x="8335963" y="5908675"/>
          <p14:tracePt t="20185" x="8335963" y="5897563"/>
          <p14:tracePt t="20209" x="8348663" y="5884863"/>
          <p14:tracePt t="20217" x="8361363" y="5873750"/>
          <p14:tracePt t="20225" x="8361363" y="5861050"/>
          <p14:tracePt t="20233" x="8396288" y="5837238"/>
          <p14:tracePt t="20243" x="8420100" y="5824538"/>
          <p14:tracePt t="20249" x="8467725" y="5776913"/>
          <p14:tracePt t="20259" x="8491538" y="5765800"/>
          <p14:tracePt t="20265" x="8540750" y="5729288"/>
          <p14:tracePt t="20273" x="8564563" y="5718175"/>
          <p14:tracePt t="20281" x="8599488" y="5705475"/>
          <p14:tracePt t="20289" x="8636000" y="5694363"/>
          <p14:tracePt t="20297" x="8683625" y="5681663"/>
          <p14:tracePt t="20305" x="8743950" y="5645150"/>
          <p14:tracePt t="20313" x="8778875" y="5645150"/>
          <p14:tracePt t="20321" x="8826500" y="5634038"/>
          <p14:tracePt t="20329" x="8934450" y="5573713"/>
          <p14:tracePt t="20337" x="8970963" y="5573713"/>
          <p14:tracePt t="20345" x="9090025" y="5514975"/>
          <p14:tracePt t="20353" x="9221788" y="5454650"/>
          <p14:tracePt t="20361" x="9353550" y="5418138"/>
          <p14:tracePt t="20369" x="9496425" y="5383213"/>
          <p14:tracePt t="20377" x="9628188" y="5370513"/>
          <p14:tracePt t="20385" x="9747250" y="5359400"/>
          <p14:tracePt t="20393" x="9879013" y="5359400"/>
          <p14:tracePt t="20401" x="10010775" y="5359400"/>
          <p14:tracePt t="20408" x="10155238" y="5335588"/>
          <p14:tracePt t="20417" x="10310813" y="5322888"/>
          <p14:tracePt t="20425" x="10490200" y="5310188"/>
          <p14:tracePt t="20433" x="10693400" y="5262563"/>
          <p14:tracePt t="20443" x="10931525" y="5227638"/>
          <p14:tracePt t="20450" x="11110913" y="5214938"/>
          <p14:tracePt t="20458" x="11255375" y="5180013"/>
          <p14:tracePt t="20465" x="11374438" y="5156200"/>
          <p14:tracePt t="20473" x="11445875" y="5119688"/>
          <p14:tracePt t="20481" x="11469688" y="5106988"/>
          <p14:tracePt t="20489" x="11482388" y="5083175"/>
          <p14:tracePt t="20497" x="11493500" y="5083175"/>
          <p14:tracePt t="20513" x="11493500" y="5072063"/>
          <p14:tracePt t="20521" x="11493500" y="5048250"/>
          <p14:tracePt t="20537" x="11506200" y="5035550"/>
          <p14:tracePt t="20545" x="11518900" y="5024438"/>
          <p14:tracePt t="20553" x="11542713" y="5011738"/>
          <p14:tracePt t="20569" x="11542713" y="5000625"/>
          <p14:tracePt t="20669" x="11542713" y="4987925"/>
          <p14:tracePt t="20673" x="11542713" y="4976813"/>
          <p14:tracePt t="20753" x="11542713" y="4964113"/>
          <p14:tracePt t="20769" x="11530013" y="4964113"/>
          <p14:tracePt t="20777" x="11518900" y="4964113"/>
          <p14:tracePt t="20785" x="11493500" y="4964113"/>
          <p14:tracePt t="20793" x="11482388" y="4964113"/>
          <p14:tracePt t="20801" x="11469688" y="4964113"/>
          <p14:tracePt t="20809" x="11458575" y="4964113"/>
          <p14:tracePt t="20817" x="11445875" y="4951413"/>
          <p14:tracePt t="20833" x="11422063" y="4951413"/>
          <p14:tracePt t="20849" x="11410950" y="4951413"/>
          <p14:tracePt t="20858" x="11398250" y="4940300"/>
          <p14:tracePt t="20873" x="11387138" y="4940300"/>
          <p14:tracePt t="20881" x="11374438" y="4940300"/>
          <p14:tracePt t="20889" x="11350625" y="4940300"/>
          <p14:tracePt t="20897" x="11339513" y="4940300"/>
          <p14:tracePt t="20909" x="11314113" y="4940300"/>
          <p14:tracePt t="20913" x="11303000" y="4940300"/>
          <p14:tracePt t="20921" x="11279188" y="4940300"/>
          <p14:tracePt t="20929" x="11266488" y="4940300"/>
          <p14:tracePt t="20937" x="11242675" y="4940300"/>
          <p14:tracePt t="20945" x="11218863" y="4927600"/>
          <p14:tracePt t="20953" x="11195050" y="4927600"/>
          <p14:tracePt t="20961" x="11183938" y="4916488"/>
          <p14:tracePt t="20969" x="11171238" y="4916488"/>
          <p14:tracePt t="20977" x="11160125" y="4916488"/>
          <p14:tracePt t="21225" x="11171238" y="4916488"/>
          <p14:tracePt t="21241" x="11183938" y="4916488"/>
          <p14:tracePt t="21273" x="11207750" y="4916488"/>
          <p14:tracePt t="21289" x="11218863" y="4916488"/>
          <p14:tracePt t="21297" x="11231563" y="4903788"/>
          <p14:tracePt t="21305" x="11242675" y="4892675"/>
          <p14:tracePt t="21321" x="11255375" y="4892675"/>
          <p14:tracePt t="21328" x="11279188" y="4892675"/>
          <p14:tracePt t="21337" x="11290300" y="4892675"/>
          <p14:tracePt t="21345" x="11326813" y="4892675"/>
          <p14:tracePt t="21353" x="11350625" y="4892675"/>
          <p14:tracePt t="21361" x="11374438" y="4892675"/>
          <p14:tracePt t="21369" x="11422063" y="4892675"/>
          <p14:tracePt t="21377" x="11469688" y="4892675"/>
          <p14:tracePt t="21385" x="11518900" y="4892675"/>
          <p14:tracePt t="21393" x="11566525" y="4892675"/>
          <p14:tracePt t="21401" x="11614150" y="4892675"/>
          <p14:tracePt t="21409" x="11674475" y="4892675"/>
          <p14:tracePt t="21417" x="11685588" y="4892675"/>
          <p14:tracePt t="21425" x="11709400" y="4892675"/>
          <p14:tracePt t="21433" x="11722100" y="4892675"/>
          <p14:tracePt t="21442" x="11745913" y="4892675"/>
          <p14:tracePt t="21465" x="11757025" y="4892675"/>
          <p14:tracePt t="21473" x="11780838" y="4879975"/>
          <p14:tracePt t="21481" x="11804650" y="4879975"/>
          <p14:tracePt t="21489" x="11828463" y="4879975"/>
          <p14:tracePt t="21498" x="11864975" y="4868863"/>
          <p14:tracePt t="21505" x="11888788" y="4868863"/>
          <p14:tracePt t="21513" x="11925300" y="4868863"/>
          <p14:tracePt t="21521" x="11936413" y="4868863"/>
          <p14:tracePt t="21529" x="11960225" y="4868863"/>
          <p14:tracePt t="21545" x="11972925" y="4868863"/>
          <p14:tracePt t="21553" x="11984038" y="4868863"/>
          <p14:tracePt t="21561" x="11996738" y="4868863"/>
          <p14:tracePt t="21569" x="12033250" y="4868863"/>
          <p14:tracePt t="21577" x="12080875" y="4868863"/>
          <p14:tracePt t="21585" x="12152313" y="4868863"/>
          <p14:tracePt t="21593" x="12212638" y="4845050"/>
          <p14:tracePt t="21601" x="12284075" y="4845050"/>
          <p14:tracePt t="21609" x="12319000" y="4845050"/>
          <p14:tracePt t="21617" x="12342813" y="4845050"/>
          <p14:tracePt t="21625" x="12355513" y="4845050"/>
          <p14:tracePt t="24097" x="12368213" y="4845050"/>
          <p14:tracePt t="24113" x="12392025" y="4845050"/>
          <p14:tracePt t="24129" x="12403138" y="4845050"/>
          <p14:tracePt t="24137" x="12415838" y="4845050"/>
          <p14:tracePt t="24145" x="12426950" y="4845050"/>
          <p14:tracePt t="24169" x="12439650" y="4845050"/>
          <p14:tracePt t="24185" x="12463463" y="4845050"/>
          <p14:tracePt t="24201" x="12474575" y="4845050"/>
          <p14:tracePt t="24212" x="12487275" y="4845050"/>
          <p14:tracePt t="24233" x="12498388" y="4845050"/>
          <p14:tracePt t="24249" x="12511088" y="4845050"/>
          <p14:tracePt t="24257" x="12522200" y="4845050"/>
          <p14:tracePt t="24265" x="12547600" y="4845050"/>
          <p14:tracePt t="24275" x="12571413" y="4832350"/>
          <p14:tracePt t="24281" x="12619038" y="4832350"/>
          <p14:tracePt t="24290" x="12690475" y="4795838"/>
          <p14:tracePt t="24297" x="12750800" y="4795838"/>
          <p14:tracePt t="24305" x="12833350" y="4784725"/>
          <p14:tracePt t="24313" x="12906375" y="4772025"/>
          <p14:tracePt t="24321" x="12977813" y="4760913"/>
          <p14:tracePt t="24329" x="13025438" y="4737100"/>
          <p14:tracePt t="24337" x="13060363" y="4737100"/>
          <p14:tracePt t="24345" x="13096875" y="4713288"/>
          <p14:tracePt t="24353" x="13144500" y="4689475"/>
          <p14:tracePt t="24362" x="13168313" y="4689475"/>
          <p14:tracePt t="24369" x="13215938" y="4676775"/>
          <p14:tracePt t="24377" x="13312775" y="4665663"/>
          <p14:tracePt t="24385" x="13420725" y="4641850"/>
          <p14:tracePt t="24393" x="13527088" y="4629150"/>
          <p14:tracePt t="24401" x="13635038" y="4629150"/>
          <p14:tracePt t="24408" x="13706475" y="4629150"/>
          <p14:tracePt t="24417" x="13742988" y="4629150"/>
          <p14:tracePt t="24618" x="13730288" y="4629150"/>
          <p14:tracePt t="24625" x="13682663" y="4641850"/>
          <p14:tracePt t="24633" x="13658850" y="4665663"/>
          <p14:tracePt t="24641" x="13647738" y="4676775"/>
          <p14:tracePt t="24649" x="13635038" y="4676775"/>
          <p14:tracePt t="24658" x="13611225" y="4689475"/>
          <p14:tracePt t="24665" x="13587413" y="4700588"/>
          <p14:tracePt t="24681" x="13563600" y="4713288"/>
          <p14:tracePt t="24691" x="13527088" y="4713288"/>
          <p14:tracePt t="24697" x="13479463" y="4724400"/>
          <p14:tracePt t="24705" x="13444538" y="4737100"/>
          <p14:tracePt t="24712" x="13384213" y="4772025"/>
          <p14:tracePt t="24721" x="13360400" y="4784725"/>
          <p14:tracePt t="24729" x="13323888" y="4808538"/>
          <p14:tracePt t="24737" x="13276263" y="4821238"/>
          <p14:tracePt t="24745" x="13215938" y="4832350"/>
          <p14:tracePt t="24753" x="13181013" y="4832350"/>
          <p14:tracePt t="24761" x="13133388" y="4832350"/>
          <p14:tracePt t="24769" x="13073063" y="4832350"/>
          <p14:tracePt t="24777" x="12977813" y="4832350"/>
          <p14:tracePt t="24785" x="12917488" y="4832350"/>
          <p14:tracePt t="24793" x="12857163" y="4832350"/>
          <p14:tracePt t="24801" x="12809538" y="4832350"/>
          <p14:tracePt t="24809" x="12798425" y="4832350"/>
          <p14:tracePt t="24817" x="12750800" y="4821238"/>
          <p14:tracePt t="24824" x="12738100" y="4821238"/>
          <p14:tracePt t="24833" x="12714288" y="4808538"/>
          <p14:tracePt t="24841" x="12690475" y="4795838"/>
          <p14:tracePt t="24849" x="12666663" y="4760913"/>
          <p14:tracePt t="24858" x="12642850" y="4724400"/>
          <p14:tracePt t="24865" x="12595225" y="4652963"/>
          <p14:tracePt t="24876" x="12534900" y="4557713"/>
          <p14:tracePt t="24881" x="12463463" y="4473575"/>
          <p14:tracePt t="24892" x="12403138" y="4389438"/>
          <p14:tracePt t="24897" x="12355513" y="4330700"/>
          <p14:tracePt t="24905" x="12307888" y="4270375"/>
          <p14:tracePt t="24913" x="12260263" y="4198938"/>
          <p14:tracePt t="24921" x="12260263" y="4151313"/>
          <p14:tracePt t="24929" x="12236450" y="4067175"/>
          <p14:tracePt t="24937" x="12199938" y="3995738"/>
          <p14:tracePt t="24945" x="12176125" y="3898900"/>
          <p14:tracePt t="24953" x="12139613" y="3792538"/>
          <p14:tracePt t="24961" x="12128500" y="3708400"/>
          <p14:tracePt t="24969" x="12128500" y="3613150"/>
          <p14:tracePt t="24977" x="12128500" y="3505200"/>
          <p14:tracePt t="24984" x="12128500" y="3421063"/>
          <p14:tracePt t="24993" x="12163425" y="3325813"/>
          <p14:tracePt t="25001" x="12163425" y="3252788"/>
          <p14:tracePt t="25009" x="12163425" y="3157538"/>
          <p14:tracePt t="25017" x="12187238" y="3086100"/>
          <p14:tracePt t="25025" x="12199938" y="2978150"/>
          <p14:tracePt t="25033" x="12212638" y="2930525"/>
          <p14:tracePt t="25041" x="12212638" y="2882900"/>
          <p14:tracePt t="25049" x="12223750" y="2822575"/>
          <p14:tracePt t="25059" x="12260263" y="2774950"/>
          <p14:tracePt t="25065" x="12271375" y="2727325"/>
          <p14:tracePt t="25075" x="12295188" y="2690813"/>
          <p14:tracePt t="25081" x="12319000" y="2655888"/>
          <p14:tracePt t="25089" x="12342813" y="2608263"/>
          <p14:tracePt t="25097" x="12355513" y="2608263"/>
          <p14:tracePt t="25105" x="12403138" y="2547938"/>
          <p14:tracePt t="25113" x="12415838" y="2511425"/>
          <p14:tracePt t="25121" x="12450763" y="2476500"/>
          <p14:tracePt t="25129" x="12463463" y="2428875"/>
          <p14:tracePt t="25137" x="12474575" y="2428875"/>
          <p14:tracePt t="25145" x="12487275" y="2405063"/>
          <p14:tracePt t="25153" x="12511088" y="2379663"/>
          <p14:tracePt t="25177" x="12534900" y="2379663"/>
          <p14:tracePt t="25193" x="12547600" y="2379663"/>
          <p14:tracePt t="25201" x="12571413" y="2379663"/>
          <p14:tracePt t="25209" x="12582525" y="2379663"/>
          <p14:tracePt t="25217" x="12606338" y="2379663"/>
          <p14:tracePt t="25225" x="12619038" y="2379663"/>
          <p14:tracePt t="25233" x="12653963" y="2392363"/>
          <p14:tracePt t="25241" x="12701588" y="2439988"/>
          <p14:tracePt t="25249" x="12774613" y="2487613"/>
          <p14:tracePt t="25258" x="12846050" y="2559050"/>
          <p14:tracePt t="25265" x="12954000" y="2632075"/>
          <p14:tracePt t="25275" x="13025438" y="2703513"/>
          <p14:tracePt t="25281" x="13085763" y="2738438"/>
          <p14:tracePt t="25289" x="13109575" y="2787650"/>
          <p14:tracePt t="25297" x="13133388" y="2822575"/>
          <p14:tracePt t="25305" x="13144500" y="2846388"/>
          <p14:tracePt t="25313" x="13144500" y="2870200"/>
          <p14:tracePt t="25321" x="13144500" y="2894013"/>
          <p14:tracePt t="25329" x="13144500" y="2919413"/>
          <p14:tracePt t="25337" x="13144500" y="2954338"/>
          <p14:tracePt t="25345" x="13144500" y="2978150"/>
          <p14:tracePt t="25353" x="13144500" y="3014663"/>
          <p14:tracePt t="25361" x="13144500" y="3062288"/>
          <p14:tracePt t="25369" x="13109575" y="3170238"/>
          <p14:tracePt t="25377" x="13085763" y="3228975"/>
          <p14:tracePt t="25385" x="13049250" y="3302000"/>
          <p14:tracePt t="25393" x="13025438" y="3384550"/>
          <p14:tracePt t="25401" x="13001625" y="3457575"/>
          <p14:tracePt t="25409" x="13001625" y="3505200"/>
          <p14:tracePt t="25417" x="12988925" y="3563938"/>
          <p14:tracePt t="25425" x="12977813" y="3624263"/>
          <p14:tracePt t="25433" x="12977813" y="3671888"/>
          <p14:tracePt t="25441" x="12954000" y="3732213"/>
          <p14:tracePt t="25449" x="12941300" y="3779838"/>
          <p14:tracePt t="25458" x="12941300" y="3816350"/>
          <p14:tracePt t="25465" x="12930188" y="3851275"/>
          <p14:tracePt t="25475" x="12930188" y="3898900"/>
          <p14:tracePt t="25481" x="12906375" y="3948113"/>
          <p14:tracePt t="25491" x="12906375" y="3959225"/>
          <p14:tracePt t="25497" x="12893675" y="3995738"/>
          <p14:tracePt t="25505" x="12880975" y="4030663"/>
          <p14:tracePt t="25513" x="12869863" y="4067175"/>
          <p14:tracePt t="25521" x="12857163" y="4102100"/>
          <p14:tracePt t="25529" x="12857163" y="4114800"/>
          <p14:tracePt t="25537" x="12846050" y="4151313"/>
          <p14:tracePt t="25545" x="12833350" y="4186238"/>
          <p14:tracePt t="25553" x="12833350" y="4210050"/>
          <p14:tracePt t="25562" x="12833350" y="4246563"/>
          <p14:tracePt t="25569" x="12833350" y="4257675"/>
          <p14:tracePt t="25578" x="12809538" y="4294188"/>
          <p14:tracePt t="25585" x="12809538" y="4318000"/>
          <p14:tracePt t="25593" x="12798425" y="4341813"/>
          <p14:tracePt t="25609" x="12798425" y="4365625"/>
          <p14:tracePt t="25624" x="12798425" y="4378325"/>
          <p14:tracePt t="25633" x="12798425" y="4389438"/>
          <p14:tracePt t="25641" x="12798425" y="4402138"/>
          <p14:tracePt t="25649" x="12798425" y="4413250"/>
          <p14:tracePt t="25665" x="12798425" y="4437063"/>
          <p14:tracePt t="25675" x="12798425" y="4449763"/>
          <p14:tracePt t="25681" x="12785725" y="4449763"/>
          <p14:tracePt t="25689" x="12785725" y="4473575"/>
          <p14:tracePt t="25705" x="12785725" y="4486275"/>
          <p14:tracePt t="25721" x="12785725" y="4510088"/>
          <p14:tracePt t="25745" x="12785725" y="4521200"/>
          <p14:tracePt t="25777" x="12785725" y="4533900"/>
          <p14:tracePt t="26058" x="12785725" y="4545013"/>
          <p14:tracePt t="26393" x="12798425" y="4545013"/>
          <p14:tracePt t="26945" x="12809538" y="4545013"/>
          <p14:tracePt t="28841" x="12798425" y="4545013"/>
          <p14:tracePt t="28856" x="12774613" y="4545013"/>
          <p14:tracePt t="28865" x="12750800" y="4545013"/>
          <p14:tracePt t="28874" x="12714288" y="4545013"/>
          <p14:tracePt t="28881" x="12677775" y="4545013"/>
          <p14:tracePt t="28891" x="12642850" y="4533900"/>
          <p14:tracePt t="28897" x="12558713" y="4521200"/>
          <p14:tracePt t="28908" x="12511088" y="4510088"/>
          <p14:tracePt t="28913" x="12463463" y="4497388"/>
          <p14:tracePt t="28921" x="12379325" y="4486275"/>
          <p14:tracePt t="28929" x="12284075" y="4473575"/>
          <p14:tracePt t="28937" x="12212638" y="4449763"/>
          <p14:tracePt t="28945" x="12115800" y="4437063"/>
          <p14:tracePt t="28953" x="12068175" y="4437063"/>
          <p14:tracePt t="28961" x="11996738" y="4437063"/>
          <p14:tracePt t="28969" x="11936413" y="4437063"/>
          <p14:tracePt t="28977" x="11864975" y="4437063"/>
          <p14:tracePt t="28985" x="11769725" y="4437063"/>
          <p14:tracePt t="28993" x="11661775" y="4437063"/>
          <p14:tracePt t="29001" x="11506200" y="4437063"/>
          <p14:tracePt t="29009" x="11374438" y="4437063"/>
          <p14:tracePt t="29018" x="11207750" y="4437063"/>
          <p14:tracePt t="29025" x="11004550" y="4437063"/>
          <p14:tracePt t="29033" x="10752138" y="4437063"/>
          <p14:tracePt t="29041" x="10417175" y="4449763"/>
          <p14:tracePt t="29049" x="10202863" y="4473575"/>
          <p14:tracePt t="29058" x="9902825" y="4592638"/>
          <p14:tracePt t="29066" x="9675813" y="4641850"/>
          <p14:tracePt t="29074" x="9496425" y="4665663"/>
          <p14:tracePt t="29081" x="9340850" y="4724400"/>
          <p14:tracePt t="29089" x="9197975" y="4772025"/>
          <p14:tracePt t="29098" x="9066213" y="4795838"/>
          <p14:tracePt t="29105" x="8958263" y="4845050"/>
          <p14:tracePt t="29113" x="8826500" y="4868863"/>
          <p14:tracePt t="29121" x="8694738" y="4903788"/>
          <p14:tracePt t="29129" x="8564563" y="4916488"/>
          <p14:tracePt t="29137" x="8385175" y="4927600"/>
          <p14:tracePt t="29146" x="8240713" y="4976813"/>
          <p14:tracePt t="29153" x="8097838" y="4987925"/>
          <p14:tracePt t="29160" x="7953375" y="5024438"/>
          <p14:tracePt t="29169" x="7858125" y="5048250"/>
          <p14:tracePt t="29178" x="7773988" y="5083175"/>
          <p14:tracePt t="29185" x="7702550" y="5106988"/>
          <p14:tracePt t="29193" x="7618413" y="5119688"/>
          <p14:tracePt t="29201" x="7570788" y="5156200"/>
          <p14:tracePt t="29209" x="7512050" y="5180013"/>
          <p14:tracePt t="29217" x="7462838" y="5191125"/>
          <p14:tracePt t="29225" x="7415213" y="5214938"/>
          <p14:tracePt t="29233" x="7319963" y="5251450"/>
          <p14:tracePt t="29241" x="7259638" y="5262563"/>
          <p14:tracePt t="29249" x="7164388" y="5286375"/>
          <p14:tracePt t="29258" x="7080250" y="5322888"/>
          <p14:tracePt t="29265" x="6973888" y="5346700"/>
          <p14:tracePt t="29274" x="6889750" y="5370513"/>
          <p14:tracePt t="29281" x="6829425" y="5407025"/>
          <p14:tracePt t="29292" x="6721475" y="5430838"/>
          <p14:tracePt t="29297" x="6686550" y="5454650"/>
          <p14:tracePt t="29305" x="6673850" y="5465763"/>
          <p14:tracePt t="29313" x="6638925" y="5491163"/>
          <p14:tracePt t="29321" x="6626225" y="5502275"/>
          <p14:tracePt t="29329" x="6602413" y="5538788"/>
          <p14:tracePt t="29337" x="6554788" y="5573713"/>
          <p14:tracePt t="29345" x="6530975" y="5610225"/>
          <p14:tracePt t="29353" x="6459538" y="5694363"/>
          <p14:tracePt t="29361" x="6375400" y="5776913"/>
          <p14:tracePt t="29369" x="6303963" y="5849938"/>
          <p14:tracePt t="29377" x="6230938" y="5908675"/>
          <p14:tracePt t="29385" x="6196013" y="5908675"/>
          <p14:tracePt t="29393" x="6159500" y="5908675"/>
          <p14:tracePt t="29689" x="6148388" y="5932488"/>
          <p14:tracePt t="29729" x="6159500" y="5945188"/>
          <p14:tracePt t="29842" x="6172200" y="5945188"/>
          <p14:tracePt t="29946" x="6183313" y="5945188"/>
          <p14:tracePt t="30570" x="6196013" y="5945188"/>
          <p14:tracePt t="30577" x="6207125" y="5932488"/>
          <p14:tracePt t="30601" x="6219825" y="5921375"/>
          <p14:tracePt t="30617" x="6230938" y="5908675"/>
          <p14:tracePt t="30633" x="6243638" y="5897563"/>
          <p14:tracePt t="30649" x="6254750" y="5897563"/>
          <p14:tracePt t="30657" x="6254750" y="5884863"/>
          <p14:tracePt t="30673" x="6267450" y="5873750"/>
          <p14:tracePt t="30681" x="6280150" y="5861050"/>
          <p14:tracePt t="30713" x="6291263" y="5861050"/>
          <p14:tracePt t="30810" x="6315075" y="5861050"/>
          <p14:tracePt t="32905" x="6291263" y="5861050"/>
          <p14:tracePt t="32921" x="6267450" y="5849938"/>
          <p14:tracePt t="32937" x="6254750" y="5849938"/>
          <p14:tracePt t="32945" x="6243638" y="5849938"/>
          <p14:tracePt t="32953" x="6243638" y="5837238"/>
          <p14:tracePt t="33498" x="6230938" y="5837238"/>
          <p14:tracePt t="33513" x="6219825" y="5837238"/>
          <p14:tracePt t="33521" x="6207125" y="5824538"/>
          <p14:tracePt t="33561" x="6196013" y="5824538"/>
          <p14:tracePt t="33569" x="6172200" y="5824538"/>
          <p14:tracePt t="33585" x="6148388" y="5824538"/>
          <p14:tracePt t="33593" x="6135688" y="5824538"/>
          <p14:tracePt t="33608" x="6124575" y="5824538"/>
          <p14:tracePt t="33625" x="6124575" y="5837238"/>
          <p14:tracePt t="33697" x="6124575" y="5849938"/>
          <p14:tracePt t="33962" x="6135688" y="5849938"/>
          <p14:tracePt t="33977" x="6148388" y="5849938"/>
          <p14:tracePt t="34033" x="6159500" y="5849938"/>
          <p14:tracePt t="34385" x="6172200" y="5849938"/>
          <p14:tracePt t="34401" x="6183313" y="5837238"/>
          <p14:tracePt t="34577" x="6196013" y="5837238"/>
          <p14:tracePt t="34682" x="6219825" y="5824538"/>
          <p14:tracePt t="35641" x="6230938" y="5824538"/>
          <p14:tracePt t="35649" x="6254750" y="5824538"/>
          <p14:tracePt t="35656" x="6303963" y="5824538"/>
          <p14:tracePt t="35665" x="6327775" y="5824538"/>
          <p14:tracePt t="35674" x="6351588" y="5824538"/>
          <p14:tracePt t="35681" x="6362700" y="5813425"/>
          <p14:tracePt t="35690" x="6375400" y="5813425"/>
          <p14:tracePt t="35713" x="6386513" y="5824538"/>
          <p14:tracePt t="35724" x="6410325" y="5837238"/>
          <p14:tracePt t="35729" x="6410325" y="5849938"/>
          <p14:tracePt t="35737" x="6410325" y="5873750"/>
          <p14:tracePt t="35753" x="6434138" y="5897563"/>
          <p14:tracePt t="35761" x="6446838" y="5921375"/>
          <p14:tracePt t="35769" x="6446838" y="5932488"/>
          <p14:tracePt t="35777" x="6446838" y="5956300"/>
          <p14:tracePt t="35785" x="6459538" y="6005513"/>
          <p14:tracePt t="35793" x="6459538" y="6064250"/>
          <p14:tracePt t="35801" x="6483350" y="6111875"/>
          <p14:tracePt t="35809" x="6507163" y="6172200"/>
          <p14:tracePt t="35817" x="6507163" y="6196013"/>
          <p14:tracePt t="35825" x="6507163" y="6232525"/>
          <p14:tracePt t="35833" x="6518275" y="6243638"/>
          <p14:tracePt t="35841" x="6518275" y="6267450"/>
          <p14:tracePt t="35849" x="6518275" y="6291263"/>
          <p14:tracePt t="35857" x="6518275" y="6315075"/>
          <p14:tracePt t="35865" x="6518275" y="6364288"/>
          <p14:tracePt t="35873" x="6518275" y="6411913"/>
          <p14:tracePt t="35881" x="6518275" y="6459538"/>
          <p14:tracePt t="35890" x="6518275" y="6519863"/>
          <p14:tracePt t="35897" x="6518275" y="6591300"/>
          <p14:tracePt t="35908" x="6518275" y="6638925"/>
          <p14:tracePt t="35913" x="6518275" y="6686550"/>
          <p14:tracePt t="35922" x="6518275" y="6734175"/>
          <p14:tracePt t="35929" x="6518275" y="6781800"/>
          <p14:tracePt t="35938" x="6518275" y="6829425"/>
          <p14:tracePt t="35946" x="6507163" y="6902450"/>
          <p14:tracePt t="35953" x="6483350" y="6985000"/>
          <p14:tracePt t="35962" x="6446838" y="7069138"/>
          <p14:tracePt t="35969" x="6434138" y="7164388"/>
          <p14:tracePt t="35977" x="6434138" y="7248525"/>
          <p14:tracePt t="35985" x="6423025" y="7343775"/>
          <p14:tracePt t="35992" x="6423025" y="7392988"/>
          <p14:tracePt t="36001" x="6410325" y="7451725"/>
          <p14:tracePt t="36009" x="6410325" y="7464425"/>
          <p14:tracePt t="36017" x="6410325" y="7499350"/>
          <p14:tracePt t="36025" x="6410325" y="7512050"/>
          <p14:tracePt t="36033" x="6386513" y="7535863"/>
          <p14:tracePt t="36041" x="6375400" y="7548563"/>
          <p14:tracePt t="36049" x="6375400" y="7583488"/>
          <p14:tracePt t="36058" x="6338888" y="7631113"/>
          <p14:tracePt t="36065" x="6291263" y="7715250"/>
          <p14:tracePt t="36073" x="6254750" y="7775575"/>
          <p14:tracePt t="36081" x="6207125" y="7847013"/>
          <p14:tracePt t="36090" x="6159500" y="7942263"/>
          <p14:tracePt t="36097" x="6135688" y="7989888"/>
          <p14:tracePt t="36107" x="6088063" y="8037513"/>
          <p14:tracePt t="36113" x="6075363" y="8074025"/>
          <p14:tracePt t="36121" x="6027738" y="8110538"/>
          <p14:tracePt t="36129" x="6016625" y="8158163"/>
          <p14:tracePt t="36137" x="5980113" y="8205788"/>
          <p14:tracePt t="36145" x="5956300" y="8229600"/>
          <p14:tracePt t="36153" x="5932488" y="8266113"/>
          <p14:tracePt t="36161" x="5884863" y="8313738"/>
          <p14:tracePt t="36169" x="5824538" y="8385175"/>
          <p14:tracePt t="36177" x="5765800" y="8445500"/>
          <p14:tracePt t="36185" x="5657850" y="8551863"/>
          <p14:tracePt t="36193" x="5597525" y="8612188"/>
          <p14:tracePt t="36201" x="5526088" y="8659813"/>
          <p14:tracePt t="36209" x="5465763" y="8707438"/>
          <p14:tracePt t="36217" x="5381625" y="8756650"/>
          <p14:tracePt t="36225" x="5322888" y="8791575"/>
          <p14:tracePt t="36233" x="5262563" y="8804275"/>
          <p14:tracePt t="36241" x="5191125" y="8839200"/>
          <p14:tracePt t="36249" x="5072063" y="8886825"/>
          <p14:tracePt t="36257" x="4987925" y="8936038"/>
          <p14:tracePt t="36265" x="4867275" y="8970963"/>
          <p14:tracePt t="36273" x="4748213" y="8994775"/>
          <p14:tracePt t="36281" x="4676775" y="9007475"/>
          <p14:tracePt t="36290" x="4557713" y="9007475"/>
          <p14:tracePt t="36297" x="4497388" y="9007475"/>
          <p14:tracePt t="36306" x="4365625" y="9007475"/>
          <p14:tracePt t="36313" x="4257675" y="9007475"/>
          <p14:tracePt t="36321" x="4114800" y="8970963"/>
          <p14:tracePt t="36329" x="3970338" y="8899525"/>
          <p14:tracePt t="36337" x="3863975" y="8851900"/>
          <p14:tracePt t="36345" x="3743325" y="8815388"/>
          <p14:tracePt t="36353" x="3660775" y="8791575"/>
          <p14:tracePt t="36361" x="3576638" y="8767763"/>
          <p14:tracePt t="36372" x="3479800" y="8720138"/>
          <p14:tracePt t="36378" x="3397250" y="8707438"/>
          <p14:tracePt t="36385" x="3313113" y="8683625"/>
          <p14:tracePt t="36393" x="3194050" y="8648700"/>
          <p14:tracePt t="36401" x="3073400" y="8601075"/>
          <p14:tracePt t="36410" x="2967038" y="8551863"/>
          <p14:tracePt t="36417" x="2846388" y="8493125"/>
          <p14:tracePt t="36425" x="2738438" y="8432800"/>
          <p14:tracePt t="36433" x="2667000" y="8372475"/>
          <p14:tracePt t="36441" x="2619375" y="8313738"/>
          <p14:tracePt t="36449" x="2582863" y="8242300"/>
          <p14:tracePt t="36457" x="2535238" y="8158163"/>
          <p14:tracePt t="36465" x="2500313" y="8026400"/>
          <p14:tracePt t="36474" x="2476500" y="7966075"/>
          <p14:tracePt t="36481" x="2439988" y="7894638"/>
          <p14:tracePt t="36490" x="2427288" y="7847013"/>
          <p14:tracePt t="36497" x="2403475" y="7799388"/>
          <p14:tracePt t="36507" x="2403475" y="7715250"/>
          <p14:tracePt t="36513" x="2379663" y="7643813"/>
          <p14:tracePt t="36523" x="2379663" y="7583488"/>
          <p14:tracePt t="36529" x="2379663" y="7464425"/>
          <p14:tracePt t="36537" x="2379663" y="7356475"/>
          <p14:tracePt t="36545" x="2403475" y="7224713"/>
          <p14:tracePt t="36553" x="2439988" y="7129463"/>
          <p14:tracePt t="36561" x="2476500" y="7008813"/>
          <p14:tracePt t="36569" x="2524125" y="6926263"/>
          <p14:tracePt t="36577" x="2571750" y="6842125"/>
          <p14:tracePt t="36585" x="2632075" y="6781800"/>
          <p14:tracePt t="36594" x="2690813" y="6723063"/>
          <p14:tracePt t="36601" x="2762250" y="6650038"/>
          <p14:tracePt t="36609" x="2822575" y="6591300"/>
          <p14:tracePt t="36617" x="2894013" y="6530975"/>
          <p14:tracePt t="36625" x="2990850" y="6459538"/>
          <p14:tracePt t="36633" x="3121025" y="6399213"/>
          <p14:tracePt t="36641" x="3205163" y="6351588"/>
          <p14:tracePt t="36649" x="3325813" y="6303963"/>
          <p14:tracePt t="36657" x="3455988" y="6256338"/>
          <p14:tracePt t="36665" x="3563938" y="6243638"/>
          <p14:tracePt t="36674" x="3684588" y="6208713"/>
          <p14:tracePt t="36681" x="3767138" y="6184900"/>
          <p14:tracePt t="36690" x="3863975" y="6159500"/>
          <p14:tracePt t="36697" x="3946525" y="6148388"/>
          <p14:tracePt t="36707" x="4078288" y="6135688"/>
          <p14:tracePt t="36713" x="4210050" y="6124575"/>
          <p14:tracePt t="36722" x="4329113" y="6088063"/>
          <p14:tracePt t="36729" x="4508500" y="6076950"/>
          <p14:tracePt t="36737" x="4652963" y="6076950"/>
          <p14:tracePt t="36745" x="4784725" y="6076950"/>
          <p14:tracePt t="36753" x="4856163" y="6076950"/>
          <p14:tracePt t="36761" x="4951413" y="6076950"/>
          <p14:tracePt t="36769" x="5022850" y="6088063"/>
          <p14:tracePt t="36777" x="5095875" y="6111875"/>
          <p14:tracePt t="36785" x="5214938" y="6184900"/>
          <p14:tracePt t="36794" x="5286375" y="6243638"/>
          <p14:tracePt t="36801" x="5418138" y="6338888"/>
          <p14:tracePt t="36809" x="5537200" y="6411913"/>
          <p14:tracePt t="36817" x="5657850" y="6494463"/>
          <p14:tracePt t="36825" x="5740400" y="6567488"/>
          <p14:tracePt t="36833" x="5837238" y="6615113"/>
          <p14:tracePt t="36840" x="5861050" y="6662738"/>
          <p14:tracePt t="36849" x="5884863" y="6686550"/>
          <p14:tracePt t="36857" x="5908675" y="6699250"/>
          <p14:tracePt t="36868" x="5908675" y="6746875"/>
          <p14:tracePt t="36873" x="5908675" y="6818313"/>
          <p14:tracePt t="36881" x="5908675" y="6926263"/>
          <p14:tracePt t="36890" x="5908675" y="7058025"/>
          <p14:tracePt t="36907" x="5908675" y="7319963"/>
          <p14:tracePt t="36913" x="5895975" y="7464425"/>
          <p14:tracePt t="36921" x="5872163" y="7583488"/>
          <p14:tracePt t="36929" x="5824538" y="7702550"/>
          <p14:tracePt t="36937" x="5800725" y="7762875"/>
          <p14:tracePt t="36945" x="5729288" y="7870825"/>
          <p14:tracePt t="36953" x="5692775" y="7942263"/>
          <p14:tracePt t="36961" x="5634038" y="8013700"/>
          <p14:tracePt t="36969" x="5586413" y="8062913"/>
          <p14:tracePt t="36977" x="5526088" y="8121650"/>
          <p14:tracePt t="36985" x="5441950" y="8169275"/>
          <p14:tracePt t="36993" x="5370513" y="8229600"/>
          <p14:tracePt t="37002" x="5322888" y="8266113"/>
          <p14:tracePt t="37010" x="5238750" y="8313738"/>
          <p14:tracePt t="37017" x="5202238" y="8337550"/>
          <p14:tracePt t="37025" x="5130800" y="8348663"/>
          <p14:tracePt t="37033" x="5072063" y="8361363"/>
          <p14:tracePt t="37041" x="4987925" y="8361363"/>
          <p14:tracePt t="37051" x="4892675" y="8361363"/>
          <p14:tracePt t="37057" x="4772025" y="8372475"/>
          <p14:tracePt t="37065" x="4676775" y="8396288"/>
          <p14:tracePt t="37073" x="4545013" y="8408988"/>
          <p14:tracePt t="37081" x="4425950" y="8421688"/>
          <p14:tracePt t="37090" x="4305300" y="8432800"/>
          <p14:tracePt t="37097" x="4198938" y="8469313"/>
          <p14:tracePt t="37106" x="4125913" y="8469313"/>
          <p14:tracePt t="37113" x="4019550" y="8469313"/>
          <p14:tracePt t="37123" x="3935413" y="8469313"/>
          <p14:tracePt t="37129" x="3779838" y="8469313"/>
          <p14:tracePt t="37137" x="3708400" y="8456613"/>
          <p14:tracePt t="37145" x="3587750" y="8408988"/>
          <p14:tracePt t="37153" x="3492500" y="8385175"/>
          <p14:tracePt t="37161" x="3397250" y="8337550"/>
          <p14:tracePt t="37169" x="3313113" y="8301038"/>
          <p14:tracePt t="37177" x="3252788" y="8266113"/>
          <p14:tracePt t="37185" x="3146425" y="8229600"/>
          <p14:tracePt t="37194" x="3097213" y="8205788"/>
          <p14:tracePt t="37201" x="3014663" y="8158163"/>
          <p14:tracePt t="37209" x="2906713" y="8097838"/>
          <p14:tracePt t="37217" x="2822575" y="8037513"/>
          <p14:tracePt t="37225" x="2727325" y="7966075"/>
          <p14:tracePt t="37233" x="2643188" y="7907338"/>
          <p14:tracePt t="37241" x="2535238" y="7834313"/>
          <p14:tracePt t="37249" x="2487613" y="7786688"/>
          <p14:tracePt t="37257" x="2452688" y="7762875"/>
          <p14:tracePt t="37265" x="2452688" y="7751763"/>
          <p14:tracePt t="37273" x="2452688" y="7715250"/>
          <p14:tracePt t="37281" x="2452688" y="7702550"/>
          <p14:tracePt t="37290" x="2427288" y="7631113"/>
          <p14:tracePt t="37297" x="2427288" y="7583488"/>
          <p14:tracePt t="37306" x="2439988" y="7451725"/>
          <p14:tracePt t="37313" x="2500313" y="7308850"/>
          <p14:tracePt t="37323" x="2559050" y="7164388"/>
          <p14:tracePt t="37329" x="2643188" y="7008813"/>
          <p14:tracePt t="37337" x="2714625" y="6889750"/>
          <p14:tracePt t="37345" x="2774950" y="6818313"/>
          <p14:tracePt t="37352" x="2835275" y="6734175"/>
          <p14:tracePt t="37361" x="2894013" y="6662738"/>
          <p14:tracePt t="37369" x="2954338" y="6602413"/>
          <p14:tracePt t="37379" x="2978150" y="6567488"/>
          <p14:tracePt t="37385" x="3001963" y="6554788"/>
          <p14:tracePt t="37393" x="3025775" y="6519863"/>
          <p14:tracePt t="37401" x="3049588" y="6494463"/>
          <p14:tracePt t="37409" x="3049588" y="6483350"/>
          <p14:tracePt t="37425" x="3073400" y="64706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7825" y="482513"/>
            <a:ext cx="6340397" cy="9123655"/>
            <a:chOff x="4627825" y="482513"/>
            <a:chExt cx="6340397" cy="91236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7825" y="482513"/>
              <a:ext cx="6340397" cy="91236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5440" y="1033850"/>
            <a:ext cx="1313952" cy="12698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6401471" y="2191111"/>
            <a:ext cx="1094271" cy="6736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55786" y="1269165"/>
            <a:ext cx="2557172" cy="7479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53791" y="1818239"/>
            <a:ext cx="1706106" cy="4571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6278" y="2611871"/>
            <a:ext cx="5372818" cy="2432470"/>
            <a:chOff x="1186278" y="2611871"/>
            <a:chExt cx="5372818" cy="243247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6278" y="2611871"/>
              <a:ext cx="5372818" cy="24324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28869" y="2757739"/>
            <a:ext cx="4069864" cy="2286602"/>
            <a:chOff x="11528869" y="2757739"/>
            <a:chExt cx="4069864" cy="22866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28869" y="2757739"/>
              <a:ext cx="4069864" cy="2286602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A39050C-E850-4765-B9BC-FBC58548A83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02216" y="5676899"/>
            <a:ext cx="4096517" cy="2858799"/>
          </a:xfrm>
          <a:prstGeom prst="rect">
            <a:avLst/>
          </a:prstGeom>
        </p:spPr>
      </p:pic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2FE991C2-52BD-4A47-BF32-D7975FC170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79"/>
    </mc:Choice>
    <mc:Fallback>
      <p:transition spd="slow" advTm="45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" x="5597525" y="1914525"/>
          <p14:tracePt t="62" x="5573713" y="1938338"/>
          <p14:tracePt t="80" x="5561013" y="1938338"/>
          <p14:tracePt t="87" x="5549900" y="1938338"/>
          <p14:tracePt t="96" x="5537200" y="1938338"/>
          <p14:tracePt t="112" x="5526088" y="1938338"/>
          <p14:tracePt t="120" x="5502275" y="1938338"/>
          <p14:tracePt t="127" x="5478463" y="1938338"/>
          <p14:tracePt t="136" x="5454650" y="1938338"/>
          <p14:tracePt t="144" x="5441950" y="1938338"/>
          <p14:tracePt t="152" x="5430838" y="1938338"/>
          <p14:tracePt t="168" x="5407025" y="1938338"/>
          <p14:tracePt t="176" x="5394325" y="1938338"/>
          <p14:tracePt t="184" x="5381625" y="1938338"/>
          <p14:tracePt t="192" x="5346700" y="1938338"/>
          <p14:tracePt t="200" x="5299075" y="1938338"/>
          <p14:tracePt t="207" x="5238750" y="1938338"/>
          <p14:tracePt t="216" x="5154613" y="1938338"/>
          <p14:tracePt t="224" x="5072063" y="1938338"/>
          <p14:tracePt t="233" x="5022850" y="1962150"/>
          <p14:tracePt t="240" x="4916488" y="1997075"/>
          <p14:tracePt t="248" x="4819650" y="2020888"/>
          <p14:tracePt t="256" x="4737100" y="2044700"/>
          <p14:tracePt t="265" x="4652963" y="2081213"/>
          <p14:tracePt t="272" x="4545013" y="2141538"/>
          <p14:tracePt t="280" x="4460875" y="2152650"/>
          <p14:tracePt t="288" x="4352925" y="2200275"/>
          <p14:tracePt t="296" x="4233863" y="2260600"/>
          <p14:tracePt t="305" x="4102100" y="2332038"/>
          <p14:tracePt t="312" x="3994150" y="2379663"/>
          <p14:tracePt t="322" x="3911600" y="2428875"/>
          <p14:tracePt t="328" x="3851275" y="2452688"/>
          <p14:tracePt t="336" x="3814763" y="2500313"/>
          <p14:tracePt t="352" x="3803650" y="2500313"/>
          <p14:tracePt t="432" x="3803650" y="2511425"/>
          <p14:tracePt t="456" x="3779838" y="2524125"/>
          <p14:tracePt t="6520" x="3790950" y="2524125"/>
          <p14:tracePt t="6528" x="3827463" y="2535238"/>
          <p14:tracePt t="6536" x="3851275" y="2547938"/>
          <p14:tracePt t="6544" x="3887788" y="2547938"/>
          <p14:tracePt t="6552" x="3922713" y="2571750"/>
          <p14:tracePt t="6560" x="3970338" y="2595563"/>
          <p14:tracePt t="6569" x="4030663" y="2619375"/>
          <p14:tracePt t="6576" x="4054475" y="2643188"/>
          <p14:tracePt t="6584" x="4102100" y="2679700"/>
          <p14:tracePt t="6592" x="4173538" y="2763838"/>
          <p14:tracePt t="6600" x="4257675" y="2822575"/>
          <p14:tracePt t="6608" x="4329113" y="2894013"/>
          <p14:tracePt t="6616" x="4389438" y="2990850"/>
          <p14:tracePt t="6624" x="4449763" y="3073400"/>
          <p14:tracePt t="6632" x="4508500" y="3146425"/>
          <p14:tracePt t="6640" x="4581525" y="3228975"/>
          <p14:tracePt t="6649" x="4605338" y="3302000"/>
          <p14:tracePt t="6656" x="4652963" y="3373438"/>
          <p14:tracePt t="6665" x="4676775" y="3433763"/>
          <p14:tracePt t="6672" x="4687888" y="3505200"/>
          <p14:tracePt t="6682" x="4713288" y="3576638"/>
          <p14:tracePt t="6687" x="4713288" y="3660775"/>
          <p14:tracePt t="6696" x="4724400" y="3756025"/>
          <p14:tracePt t="6704" x="4737100" y="3840163"/>
          <p14:tracePt t="6712" x="4737100" y="3948113"/>
          <p14:tracePt t="6719" x="4737100" y="4043363"/>
          <p14:tracePt t="6728" x="4737100" y="4138613"/>
          <p14:tracePt t="6736" x="4737100" y="4257675"/>
          <p14:tracePt t="6744" x="4737100" y="4378325"/>
          <p14:tracePt t="6751" x="4737100" y="4497388"/>
          <p14:tracePt t="6760" x="4737100" y="4616450"/>
          <p14:tracePt t="6768" x="4737100" y="4737100"/>
          <p14:tracePt t="6776" x="4724400" y="4832350"/>
          <p14:tracePt t="6784" x="4713288" y="4927600"/>
          <p14:tracePt t="6792" x="4687888" y="5011738"/>
          <p14:tracePt t="6800" x="4676775" y="5048250"/>
          <p14:tracePt t="6808" x="4664075" y="5083175"/>
          <p14:tracePt t="6816" x="4629150" y="5143500"/>
          <p14:tracePt t="6824" x="4616450" y="5167313"/>
          <p14:tracePt t="6832" x="4592638" y="5191125"/>
          <p14:tracePt t="6840" x="4581525" y="5203825"/>
          <p14:tracePt t="6848" x="4557713" y="5238750"/>
          <p14:tracePt t="6856" x="4545013" y="5251450"/>
          <p14:tracePt t="6865" x="4484688" y="5286375"/>
          <p14:tracePt t="6872" x="4449763" y="5299075"/>
          <p14:tracePt t="6881" x="4389438" y="5346700"/>
          <p14:tracePt t="6888" x="4318000" y="5370513"/>
          <p14:tracePt t="6896" x="4246563" y="5418138"/>
          <p14:tracePt t="6905" x="4210050" y="5418138"/>
          <p14:tracePt t="6912" x="4149725" y="5430838"/>
          <p14:tracePt t="6921" x="4067175" y="5465763"/>
          <p14:tracePt t="6928" x="4019550" y="5465763"/>
          <p14:tracePt t="6936" x="3970338" y="5465763"/>
          <p14:tracePt t="6949" x="3946525" y="5465763"/>
          <p14:tracePt t="6952" x="3911600" y="5465763"/>
          <p14:tracePt t="6960" x="3887788" y="5465763"/>
          <p14:tracePt t="6968" x="3851275" y="5465763"/>
          <p14:tracePt t="6976" x="3827463" y="5465763"/>
          <p14:tracePt t="6984" x="3814763" y="5465763"/>
          <p14:tracePt t="6992" x="3779838" y="5465763"/>
          <p14:tracePt t="7000" x="3767138" y="5454650"/>
          <p14:tracePt t="7008" x="3732213" y="5441950"/>
          <p14:tracePt t="7016" x="3695700" y="5430838"/>
          <p14:tracePt t="7024" x="3684588" y="5407025"/>
          <p14:tracePt t="7032" x="3635375" y="5383213"/>
          <p14:tracePt t="7040" x="3611563" y="5370513"/>
          <p14:tracePt t="7048" x="3587750" y="5346700"/>
          <p14:tracePt t="7056" x="3563938" y="5335588"/>
          <p14:tracePt t="7065" x="3552825" y="5322888"/>
          <p14:tracePt t="7072" x="3540125" y="5310188"/>
          <p14:tracePt t="7080" x="3529013" y="5299075"/>
          <p14:tracePt t="7088" x="3529013" y="5286375"/>
          <p14:tracePt t="7096" x="3516313" y="5262563"/>
          <p14:tracePt t="7104" x="3505200" y="5251450"/>
          <p14:tracePt t="7112" x="3468688" y="5227638"/>
          <p14:tracePt t="7120" x="3468688" y="5214938"/>
          <p14:tracePt t="7128" x="3432175" y="5180013"/>
          <p14:tracePt t="7136" x="3421063" y="5156200"/>
          <p14:tracePt t="7144" x="3408363" y="5130800"/>
          <p14:tracePt t="7151" x="3384550" y="5083175"/>
          <p14:tracePt t="7160" x="3373438" y="5059363"/>
          <p14:tracePt t="7168" x="3349625" y="5024438"/>
          <p14:tracePt t="7175" x="3336925" y="5011738"/>
          <p14:tracePt t="7184" x="3289300" y="4951413"/>
          <p14:tracePt t="7192" x="3289300" y="4940300"/>
          <p14:tracePt t="7200" x="3265488" y="4916488"/>
          <p14:tracePt t="7208" x="3252788" y="4892675"/>
          <p14:tracePt t="7216" x="3241675" y="4892675"/>
          <p14:tracePt t="7224" x="3241675" y="4879975"/>
          <p14:tracePt t="7232" x="3217863" y="4832350"/>
          <p14:tracePt t="7249" x="3205163" y="4795838"/>
          <p14:tracePt t="7256" x="3194050" y="4795838"/>
          <p14:tracePt t="7266" x="3194050" y="4772025"/>
          <p14:tracePt t="7272" x="3181350" y="4737100"/>
          <p14:tracePt t="7280" x="3181350" y="4700588"/>
          <p14:tracePt t="7288" x="3170238" y="4676775"/>
          <p14:tracePt t="7296" x="3170238" y="4641850"/>
          <p14:tracePt t="7304" x="3170238" y="4629150"/>
          <p14:tracePt t="7312" x="3157538" y="4592638"/>
          <p14:tracePt t="7320" x="3157538" y="4557713"/>
          <p14:tracePt t="7328" x="3157538" y="4545013"/>
          <p14:tracePt t="7336" x="3157538" y="4510088"/>
          <p14:tracePt t="7344" x="3157538" y="4497388"/>
          <p14:tracePt t="7351" x="3157538" y="4473575"/>
          <p14:tracePt t="7360" x="3157538" y="4462463"/>
          <p14:tracePt t="7368" x="3157538" y="4437063"/>
          <p14:tracePt t="7376" x="3157538" y="4413250"/>
          <p14:tracePt t="7384" x="3157538" y="4389438"/>
          <p14:tracePt t="7392" x="3157538" y="4378325"/>
          <p14:tracePt t="7400" x="3157538" y="4341813"/>
          <p14:tracePt t="7408" x="3146425" y="4330700"/>
          <p14:tracePt t="7416" x="3146425" y="4306888"/>
          <p14:tracePt t="7424" x="3146425" y="4294188"/>
          <p14:tracePt t="7432" x="3133725" y="4281488"/>
          <p14:tracePt t="7440" x="3133725" y="4246563"/>
          <p14:tracePt t="7449" x="3133725" y="4222750"/>
          <p14:tracePt t="7456" x="3121025" y="4198938"/>
          <p14:tracePt t="7466" x="3121025" y="4162425"/>
          <p14:tracePt t="7472" x="3121025" y="4114800"/>
          <p14:tracePt t="7480" x="3121025" y="4067175"/>
          <p14:tracePt t="7488" x="3121025" y="4019550"/>
          <p14:tracePt t="7496" x="3109913" y="3971925"/>
          <p14:tracePt t="7504" x="3097213" y="3922713"/>
          <p14:tracePt t="7511" x="3097213" y="3875088"/>
          <p14:tracePt t="7520" x="3097213" y="3840163"/>
          <p14:tracePt t="7528" x="3073400" y="3803650"/>
          <p14:tracePt t="7536" x="3073400" y="3792538"/>
          <p14:tracePt t="7544" x="3073400" y="3779838"/>
          <p14:tracePt t="7552" x="3073400" y="3756025"/>
          <p14:tracePt t="7560" x="3073400" y="3743325"/>
          <p14:tracePt t="7568" x="3073400" y="3708400"/>
          <p14:tracePt t="7576" x="3073400" y="3695700"/>
          <p14:tracePt t="7584" x="3073400" y="3660775"/>
          <p14:tracePt t="7592" x="3073400" y="3624263"/>
          <p14:tracePt t="7600" x="3073400" y="3600450"/>
          <p14:tracePt t="7608" x="3073400" y="3563938"/>
          <p14:tracePt t="7616" x="3073400" y="3529013"/>
          <p14:tracePt t="7624" x="3086100" y="3492500"/>
          <p14:tracePt t="7632" x="3086100" y="3468688"/>
          <p14:tracePt t="7640" x="3109913" y="3457575"/>
          <p14:tracePt t="7656" x="3109913" y="3433763"/>
          <p14:tracePt t="7665" x="3121025" y="3433763"/>
          <p14:tracePt t="7672" x="3121025" y="3421063"/>
          <p14:tracePt t="7680" x="3146425" y="3397250"/>
          <p14:tracePt t="7696" x="3170238" y="3373438"/>
          <p14:tracePt t="7704" x="3194050" y="3360738"/>
          <p14:tracePt t="7712" x="3217863" y="3349625"/>
          <p14:tracePt t="7720" x="3228975" y="3349625"/>
          <p14:tracePt t="7727" x="3276600" y="3313113"/>
          <p14:tracePt t="7736" x="3289300" y="3302000"/>
          <p14:tracePt t="7744" x="3313113" y="3302000"/>
          <p14:tracePt t="7752" x="3336925" y="3302000"/>
          <p14:tracePt t="7760" x="3384550" y="3278188"/>
          <p14:tracePt t="7768" x="3421063" y="3278188"/>
          <p14:tracePt t="7776" x="3455988" y="3265488"/>
          <p14:tracePt t="7784" x="3505200" y="3265488"/>
          <p14:tracePt t="7791" x="3552825" y="3252788"/>
          <p14:tracePt t="7800" x="3600450" y="3252788"/>
          <p14:tracePt t="7808" x="3660775" y="3241675"/>
          <p14:tracePt t="7815" x="3719513" y="3241675"/>
          <p14:tracePt t="7824" x="3779838" y="3241675"/>
          <p14:tracePt t="7832" x="3840163" y="3241675"/>
          <p14:tracePt t="7840" x="3911600" y="3241675"/>
          <p14:tracePt t="7849" x="3959225" y="3241675"/>
          <p14:tracePt t="7856" x="3994150" y="3241675"/>
          <p14:tracePt t="7865" x="4019550" y="3241675"/>
          <p14:tracePt t="7872" x="4054475" y="3228975"/>
          <p14:tracePt t="7882" x="4067175" y="3228975"/>
          <p14:tracePt t="7888" x="4078288" y="3228975"/>
          <p14:tracePt t="7896" x="4102100" y="3228975"/>
          <p14:tracePt t="7915" x="4125913" y="3228975"/>
          <p14:tracePt t="7919" x="4138613" y="3228975"/>
          <p14:tracePt t="7928" x="4162425" y="3228975"/>
          <p14:tracePt t="7935" x="4186238" y="3241675"/>
          <p14:tracePt t="7952" x="4222750" y="3241675"/>
          <p14:tracePt t="7960" x="4233863" y="3265488"/>
          <p14:tracePt t="7976" x="4270375" y="3278188"/>
          <p14:tracePt t="7984" x="4281488" y="3302000"/>
          <p14:tracePt t="7992" x="4305300" y="3313113"/>
          <p14:tracePt t="8000" x="4318000" y="3325813"/>
          <p14:tracePt t="8009" x="4329113" y="3336925"/>
          <p14:tracePt t="8016" x="4365625" y="3360738"/>
          <p14:tracePt t="8032" x="4389438" y="3373438"/>
          <p14:tracePt t="8040" x="4413250" y="3384550"/>
          <p14:tracePt t="8048" x="4413250" y="3397250"/>
          <p14:tracePt t="8056" x="4437063" y="3397250"/>
          <p14:tracePt t="8065" x="4449763" y="3421063"/>
          <p14:tracePt t="8074" x="4484688" y="3433763"/>
          <p14:tracePt t="8080" x="4484688" y="3444875"/>
          <p14:tracePt t="8088" x="4521200" y="3468688"/>
          <p14:tracePt t="8096" x="4545013" y="3481388"/>
          <p14:tracePt t="8104" x="4581525" y="3492500"/>
          <p14:tracePt t="8112" x="4581525" y="3505200"/>
          <p14:tracePt t="8120" x="4629150" y="3540125"/>
          <p14:tracePt t="8127" x="4640263" y="3563938"/>
          <p14:tracePt t="8136" x="4676775" y="3613150"/>
          <p14:tracePt t="8144" x="4700588" y="3624263"/>
          <p14:tracePt t="8152" x="4724400" y="3660775"/>
          <p14:tracePt t="8160" x="4760913" y="3708400"/>
          <p14:tracePt t="8170" x="4784725" y="3756025"/>
          <p14:tracePt t="8176" x="4808538" y="3803650"/>
          <p14:tracePt t="8184" x="4819650" y="3827463"/>
          <p14:tracePt t="8192" x="4832350" y="3875088"/>
          <p14:tracePt t="8200" x="4867275" y="3935413"/>
          <p14:tracePt t="8208" x="4892675" y="3983038"/>
          <p14:tracePt t="8216" x="4927600" y="4067175"/>
          <p14:tracePt t="8224" x="4927600" y="4127500"/>
          <p14:tracePt t="8232" x="4940300" y="4175125"/>
          <p14:tracePt t="8239" x="4951413" y="4246563"/>
          <p14:tracePt t="8248" x="4964113" y="4306888"/>
          <p14:tracePt t="8256" x="4964113" y="4378325"/>
          <p14:tracePt t="8265" x="4964113" y="4473575"/>
          <p14:tracePt t="8272" x="4964113" y="4545013"/>
          <p14:tracePt t="8282" x="4964113" y="4665663"/>
          <p14:tracePt t="8288" x="4964113" y="4724400"/>
          <p14:tracePt t="8296" x="4964113" y="4845050"/>
          <p14:tracePt t="8304" x="4964113" y="4940300"/>
          <p14:tracePt t="8312" x="4964113" y="5011738"/>
          <p14:tracePt t="8319" x="4964113" y="5083175"/>
          <p14:tracePt t="8328" x="4975225" y="5130800"/>
          <p14:tracePt t="8335" x="4975225" y="5180013"/>
          <p14:tracePt t="8344" x="4975225" y="5203825"/>
          <p14:tracePt t="8352" x="4975225" y="5214938"/>
          <p14:tracePt t="8392" x="4964113" y="5203825"/>
          <p14:tracePt t="8400" x="4927600" y="5119688"/>
          <p14:tracePt t="8408" x="4903788" y="4987925"/>
          <p14:tracePt t="8416" x="4843463" y="4845050"/>
          <p14:tracePt t="8424" x="4724400" y="4665663"/>
          <p14:tracePt t="8432" x="4605338" y="4521200"/>
          <p14:tracePt t="8441" x="4460875" y="4341813"/>
          <p14:tracePt t="8449" x="4294188" y="4138613"/>
          <p14:tracePt t="8456" x="4114800" y="3995738"/>
          <p14:tracePt t="8465" x="3875088" y="3792538"/>
          <p14:tracePt t="8472" x="3756025" y="3684588"/>
          <p14:tracePt t="8482" x="3600450" y="3563938"/>
          <p14:tracePt t="8488" x="3360738" y="3481388"/>
          <p14:tracePt t="8496" x="3252788" y="3421063"/>
          <p14:tracePt t="8504" x="3170238" y="3397250"/>
          <p14:tracePt t="8512" x="3133725" y="3373438"/>
          <p14:tracePt t="8521" x="3121025" y="3373438"/>
          <p14:tracePt t="8527" x="3097213" y="3373438"/>
          <p14:tracePt t="8536" x="3073400" y="3373438"/>
          <p14:tracePt t="8551" x="3049588" y="3373438"/>
          <p14:tracePt t="8560" x="3014663" y="3373438"/>
          <p14:tracePt t="8571" x="3001963" y="3373438"/>
          <p14:tracePt t="8576" x="2990850" y="3373438"/>
          <p14:tracePt t="8584" x="2954338" y="3373438"/>
          <p14:tracePt t="8592" x="2930525" y="3373438"/>
          <p14:tracePt t="8600" x="2917825" y="3373438"/>
          <p14:tracePt t="8608" x="2894013" y="3373438"/>
          <p14:tracePt t="8615" x="2870200" y="3373438"/>
          <p14:tracePt t="8624" x="2835275" y="3373438"/>
          <p14:tracePt t="8632" x="2798763" y="3373438"/>
          <p14:tracePt t="8640" x="2774950" y="3373438"/>
          <p14:tracePt t="8648" x="2751138" y="3373438"/>
          <p14:tracePt t="8704" x="2738438" y="3373438"/>
          <p14:tracePt t="8833" x="2727325" y="3373438"/>
          <p14:tracePt t="9232" x="2703513" y="3373438"/>
          <p14:tracePt t="9280" x="2690813" y="3373438"/>
          <p14:tracePt t="15745" x="2714625" y="3373438"/>
          <p14:tracePt t="15752" x="2762250" y="3360738"/>
          <p14:tracePt t="15760" x="2870200" y="3325813"/>
          <p14:tracePt t="15768" x="2917825" y="3313113"/>
          <p14:tracePt t="15776" x="3001963" y="3289300"/>
          <p14:tracePt t="15784" x="3073400" y="3252788"/>
          <p14:tracePt t="15792" x="3121025" y="3241675"/>
          <p14:tracePt t="15800" x="3205163" y="3205163"/>
          <p14:tracePt t="15807" x="3276600" y="3181350"/>
          <p14:tracePt t="15816" x="3325813" y="3170238"/>
          <p14:tracePt t="15824" x="3373438" y="3146425"/>
          <p14:tracePt t="15832" x="3384550" y="3133725"/>
          <p14:tracePt t="15840" x="3397250" y="3122613"/>
          <p14:tracePt t="15848" x="3421063" y="3122613"/>
          <p14:tracePt t="15872" x="3421063" y="3109913"/>
          <p14:tracePt t="15952" x="3421063" y="3098800"/>
          <p14:tracePt t="15960" x="3421063" y="3086100"/>
          <p14:tracePt t="15968" x="3432175" y="3073400"/>
          <p14:tracePt t="15984" x="3444875" y="3062288"/>
          <p14:tracePt t="15992" x="3444875" y="3049588"/>
          <p14:tracePt t="16008" x="3444875" y="3038475"/>
          <p14:tracePt t="16016" x="3455988" y="3025775"/>
          <p14:tracePt t="16032" x="3455988" y="3014663"/>
          <p14:tracePt t="16040" x="3468688" y="3014663"/>
          <p14:tracePt t="16048" x="3468688" y="3001963"/>
          <p14:tracePt t="16056" x="3492500" y="2990850"/>
          <p14:tracePt t="16064" x="3505200" y="2978150"/>
          <p14:tracePt t="16072" x="3529013" y="2967038"/>
          <p14:tracePt t="16088" x="3540125" y="2967038"/>
          <p14:tracePt t="16104" x="3552825" y="2967038"/>
          <p14:tracePt t="16185" x="3563938" y="2967038"/>
          <p14:tracePt t="16208" x="3576638" y="2967038"/>
          <p14:tracePt t="16240" x="3587750" y="2967038"/>
          <p14:tracePt t="16248" x="3600450" y="2967038"/>
          <p14:tracePt t="16256" x="3611563" y="2967038"/>
          <p14:tracePt t="16264" x="3624263" y="2967038"/>
          <p14:tracePt t="16272" x="3635375" y="2967038"/>
          <p14:tracePt t="16282" x="3648075" y="2967038"/>
          <p14:tracePt t="16287" x="3671888" y="2967038"/>
          <p14:tracePt t="16297" x="3684588" y="2967038"/>
          <p14:tracePt t="16314" x="3719513" y="2967038"/>
          <p14:tracePt t="16320" x="3756025" y="2967038"/>
          <p14:tracePt t="16328" x="3790950" y="2967038"/>
          <p14:tracePt t="16336" x="3851275" y="2967038"/>
          <p14:tracePt t="16344" x="3863975" y="2954338"/>
          <p14:tracePt t="16353" x="3898900" y="2954338"/>
          <p14:tracePt t="16360" x="3935413" y="2954338"/>
          <p14:tracePt t="16368" x="3959225" y="2954338"/>
          <p14:tracePt t="16376" x="3983038" y="2943225"/>
          <p14:tracePt t="16384" x="3994150" y="2943225"/>
          <p14:tracePt t="16392" x="4019550" y="2943225"/>
          <p14:tracePt t="16400" x="4043363" y="2943225"/>
          <p14:tracePt t="16408" x="4067175" y="2943225"/>
          <p14:tracePt t="16416" x="4102100" y="2943225"/>
          <p14:tracePt t="16424" x="4138613" y="2943225"/>
          <p14:tracePt t="16431" x="4173538" y="2943225"/>
          <p14:tracePt t="16440" x="4222750" y="2943225"/>
          <p14:tracePt t="16447" x="4270375" y="2943225"/>
          <p14:tracePt t="16456" x="4365625" y="2943225"/>
          <p14:tracePt t="16464" x="4413250" y="2943225"/>
          <p14:tracePt t="16472" x="4460875" y="2943225"/>
          <p14:tracePt t="16481" x="4508500" y="2943225"/>
          <p14:tracePt t="16488" x="4545013" y="2943225"/>
          <p14:tracePt t="16497" x="4581525" y="2943225"/>
          <p14:tracePt t="16504" x="4616450" y="2943225"/>
          <p14:tracePt t="16520" x="4640263" y="2943225"/>
          <p14:tracePt t="16528" x="4652963" y="2943225"/>
          <p14:tracePt t="16536" x="4676775" y="2943225"/>
          <p14:tracePt t="16544" x="4687888" y="2943225"/>
          <p14:tracePt t="16552" x="4700588" y="2943225"/>
          <p14:tracePt t="16560" x="4724400" y="2930525"/>
          <p14:tracePt t="16752" x="4724400" y="2919413"/>
          <p14:tracePt t="17328" x="4737100" y="2919413"/>
          <p14:tracePt t="17712" x="4748213" y="2906713"/>
          <p14:tracePt t="17881" x="4760913" y="2906713"/>
          <p14:tracePt t="17887" x="4772025" y="2906713"/>
          <p14:tracePt t="17897" x="4784725" y="2906713"/>
          <p14:tracePt t="17914" x="4795838" y="2906713"/>
          <p14:tracePt t="17928" x="4819650" y="2906713"/>
          <p14:tracePt t="17936" x="4856163" y="2906713"/>
          <p14:tracePt t="17944" x="4903788" y="2906713"/>
          <p14:tracePt t="17952" x="4975225" y="2906713"/>
          <p14:tracePt t="17960" x="5072063" y="2906713"/>
          <p14:tracePt t="17968" x="5167313" y="2906713"/>
          <p14:tracePt t="17976" x="5262563" y="2906713"/>
          <p14:tracePt t="17984" x="5346700" y="2906713"/>
          <p14:tracePt t="17992" x="5394325" y="2906713"/>
          <p14:tracePt t="18000" x="5454650" y="2894013"/>
          <p14:tracePt t="18007" x="5502275" y="2894013"/>
          <p14:tracePt t="18017" x="5597525" y="2859088"/>
          <p14:tracePt t="18024" x="5668963" y="2846388"/>
          <p14:tracePt t="18032" x="5753100" y="2798763"/>
          <p14:tracePt t="18040" x="5837238" y="2774950"/>
          <p14:tracePt t="18047" x="5945188" y="2727325"/>
          <p14:tracePt t="18056" x="6051550" y="2679700"/>
          <p14:tracePt t="18064" x="6100763" y="2679700"/>
          <p14:tracePt t="18072" x="6135688" y="2655888"/>
          <p14:tracePt t="18081" x="6148388" y="2655888"/>
          <p14:tracePt t="18416" x="6183313" y="2632075"/>
          <p14:tracePt t="18432" x="6196013" y="2608263"/>
          <p14:tracePt t="18440" x="6207125" y="2608263"/>
          <p14:tracePt t="18447" x="6254750" y="2584450"/>
          <p14:tracePt t="18456" x="6267450" y="2571750"/>
          <p14:tracePt t="18464" x="6291263" y="2559050"/>
          <p14:tracePt t="18472" x="6315075" y="2535238"/>
          <p14:tracePt t="18480" x="6386513" y="2511425"/>
          <p14:tracePt t="18488" x="6446838" y="2476500"/>
          <p14:tracePt t="18497" x="6518275" y="2452688"/>
          <p14:tracePt t="18504" x="6602413" y="2416175"/>
          <p14:tracePt t="18512" x="6686550" y="2405063"/>
          <p14:tracePt t="18520" x="6769100" y="2368550"/>
          <p14:tracePt t="18527" x="6818313" y="2355850"/>
          <p14:tracePt t="18536" x="6889750" y="2320925"/>
          <p14:tracePt t="18544" x="6924675" y="2308225"/>
          <p14:tracePt t="18552" x="6973888" y="2297113"/>
          <p14:tracePt t="18560" x="7008813" y="2297113"/>
          <p14:tracePt t="18568" x="7056438" y="2297113"/>
          <p14:tracePt t="18576" x="7080250" y="2273300"/>
          <p14:tracePt t="18585" x="7116763" y="2273300"/>
          <p14:tracePt t="18592" x="7127875" y="2273300"/>
          <p14:tracePt t="18599" x="7153275" y="2273300"/>
          <p14:tracePt t="18607" x="7177088" y="2273300"/>
          <p14:tracePt t="18616" x="7200900" y="2273300"/>
          <p14:tracePt t="18640" x="7212013" y="2273300"/>
          <p14:tracePt t="18664" x="7235825" y="2273300"/>
          <p14:tracePt t="18688" x="7248525" y="2273300"/>
          <p14:tracePt t="18704" x="7259638" y="2273300"/>
          <p14:tracePt t="18744" x="7272338" y="2273300"/>
          <p14:tracePt t="19601" x="7283450" y="2273300"/>
          <p14:tracePt t="19680" x="7296150" y="2273300"/>
          <p14:tracePt t="19695" x="7307263" y="2273300"/>
          <p14:tracePt t="19704" x="7319963" y="2273300"/>
          <p14:tracePt t="19713" x="7343775" y="2284413"/>
          <p14:tracePt t="19736" x="7356475" y="2284413"/>
          <p14:tracePt t="20120" x="7367588" y="2297113"/>
          <p14:tracePt t="20200" x="7380288" y="2297113"/>
          <p14:tracePt t="20240" x="7391400" y="2297113"/>
          <p14:tracePt t="21056" x="7404100" y="2297113"/>
          <p14:tracePt t="21264" x="7404100" y="2284413"/>
          <p14:tracePt t="21272" x="7415213" y="2273300"/>
          <p14:tracePt t="21280" x="7439025" y="2260600"/>
          <p14:tracePt t="21288" x="7462838" y="2249488"/>
          <p14:tracePt t="21298" x="7499350" y="2224088"/>
          <p14:tracePt t="21305" x="7559675" y="2212975"/>
          <p14:tracePt t="21314" x="7631113" y="2176463"/>
          <p14:tracePt t="21320" x="7691438" y="2165350"/>
          <p14:tracePt t="21329" x="7786688" y="2152650"/>
          <p14:tracePt t="21336" x="7894638" y="2093913"/>
          <p14:tracePt t="21345" x="7989888" y="2093913"/>
          <p14:tracePt t="21354" x="8132763" y="2070100"/>
          <p14:tracePt t="21360" x="8312150" y="2044700"/>
          <p14:tracePt t="21368" x="8564563" y="2009775"/>
          <p14:tracePt t="21376" x="8923338" y="2009775"/>
          <p14:tracePt t="21384" x="9377363" y="2009775"/>
          <p14:tracePt t="21392" x="9664700" y="2009775"/>
          <p14:tracePt t="21400" x="9986963" y="2009775"/>
          <p14:tracePt t="21408" x="10190163" y="2009775"/>
          <p14:tracePt t="21416" x="10345738" y="2009775"/>
          <p14:tracePt t="21425" x="10382250" y="2009775"/>
          <p14:tracePt t="21432" x="10393363" y="2009775"/>
          <p14:tracePt t="21528" x="10393363" y="2020888"/>
          <p14:tracePt t="21536" x="10382250" y="2070100"/>
          <p14:tracePt t="21544" x="10358438" y="2128838"/>
          <p14:tracePt t="21552" x="10334625" y="2176463"/>
          <p14:tracePt t="21560" x="10334625" y="2224088"/>
          <p14:tracePt t="21569" x="10321925" y="2260600"/>
          <p14:tracePt t="21576" x="10321925" y="2273300"/>
          <p14:tracePt t="21584" x="10310813" y="2284413"/>
          <p14:tracePt t="21592" x="10298113" y="2284413"/>
          <p14:tracePt t="21600" x="10261600" y="2284413"/>
          <p14:tracePt t="21608" x="10213975" y="2308225"/>
          <p14:tracePt t="21616" x="10107613" y="2308225"/>
          <p14:tracePt t="21625" x="9952038" y="2308225"/>
          <p14:tracePt t="21632" x="9807575" y="2308225"/>
          <p14:tracePt t="21640" x="9699625" y="2308225"/>
          <p14:tracePt t="21648" x="9640888" y="2308225"/>
          <p14:tracePt t="21656" x="9580563" y="2308225"/>
          <p14:tracePt t="21664" x="9544050" y="2320925"/>
          <p14:tracePt t="21681" x="9532938" y="2332038"/>
          <p14:tracePt t="21968" x="9509125" y="2332038"/>
          <p14:tracePt t="21977" x="9461500" y="2332038"/>
          <p14:tracePt t="21984" x="9377363" y="2332038"/>
          <p14:tracePt t="21993" x="9245600" y="2236788"/>
          <p14:tracePt t="22000" x="9066213" y="2128838"/>
          <p14:tracePt t="22008" x="8934450" y="2020888"/>
          <p14:tracePt t="22016" x="8778875" y="1865313"/>
          <p14:tracePt t="22025" x="8694738" y="1782763"/>
          <p14:tracePt t="22032" x="8647113" y="1685925"/>
          <p14:tracePt t="22040" x="8623300" y="1662113"/>
          <p14:tracePt t="22048" x="8612188" y="1638300"/>
          <p14:tracePt t="22064" x="8612188" y="1627188"/>
          <p14:tracePt t="22248" x="8612188" y="1614488"/>
          <p14:tracePt t="22256" x="8623300" y="1614488"/>
          <p14:tracePt t="22280" x="8636000" y="1614488"/>
          <p14:tracePt t="22296" x="8647113" y="1614488"/>
          <p14:tracePt t="22304" x="8659813" y="1614488"/>
          <p14:tracePt t="22313" x="8670925" y="1614488"/>
          <p14:tracePt t="22320" x="8694738" y="1614488"/>
          <p14:tracePt t="22331" x="8707438" y="1614488"/>
          <p14:tracePt t="22336" x="8743950" y="1614488"/>
          <p14:tracePt t="22345" x="8802688" y="1614488"/>
          <p14:tracePt t="22352" x="8886825" y="1614488"/>
          <p14:tracePt t="22360" x="8982075" y="1614488"/>
          <p14:tracePt t="22368" x="9090025" y="1638300"/>
          <p14:tracePt t="22376" x="9221788" y="1638300"/>
          <p14:tracePt t="22384" x="9353550" y="1651000"/>
          <p14:tracePt t="22392" x="9424988" y="1651000"/>
          <p14:tracePt t="22400" x="9485313" y="1651000"/>
          <p14:tracePt t="22408" x="9496425" y="1651000"/>
          <p14:tracePt t="23616" x="9544050" y="1651000"/>
          <p14:tracePt t="23624" x="9604375" y="1651000"/>
          <p14:tracePt t="23632" x="9712325" y="1674813"/>
          <p14:tracePt t="23640" x="9796463" y="1746250"/>
          <p14:tracePt t="23648" x="9902825" y="1806575"/>
          <p14:tracePt t="23656" x="9975850" y="1865313"/>
          <p14:tracePt t="23664" x="10023475" y="1925638"/>
          <p14:tracePt t="23671" x="10023475" y="1985963"/>
          <p14:tracePt t="23680" x="10034588" y="2044700"/>
          <p14:tracePt t="23688" x="10034588" y="2057400"/>
          <p14:tracePt t="23696" x="10047288" y="2105025"/>
          <p14:tracePt t="23704" x="10047288" y="2165350"/>
          <p14:tracePt t="23713" x="9999663" y="2260600"/>
          <p14:tracePt t="23721" x="9939338" y="2368550"/>
          <p14:tracePt t="23730" x="9867900" y="2476500"/>
          <p14:tracePt t="23736" x="9747250" y="2619375"/>
          <p14:tracePt t="23747" x="9652000" y="2738438"/>
          <p14:tracePt t="23753" x="9556750" y="2835275"/>
          <p14:tracePt t="23759" x="9496425" y="2894013"/>
          <p14:tracePt t="23767" x="9485313" y="2906713"/>
          <p14:tracePt t="23776" x="9461500" y="2930525"/>
          <p14:tracePt t="23784" x="9448800" y="2930525"/>
          <p14:tracePt t="23800" x="9424988" y="2930525"/>
          <p14:tracePt t="23808" x="9413875" y="2930525"/>
          <p14:tracePt t="23816" x="9377363" y="2930525"/>
          <p14:tracePt t="23824" x="9364663" y="2930525"/>
          <p14:tracePt t="23832" x="9340850" y="2930525"/>
          <p14:tracePt t="23841" x="9329738" y="2930525"/>
          <p14:tracePt t="23848" x="9305925" y="2930525"/>
          <p14:tracePt t="23856" x="9282113" y="2930525"/>
          <p14:tracePt t="23864" x="9234488" y="2930525"/>
          <p14:tracePt t="23872" x="9209088" y="2930525"/>
          <p14:tracePt t="23881" x="9174163" y="2930525"/>
          <p14:tracePt t="23887" x="9150350" y="2930525"/>
          <p14:tracePt t="23896" x="9126538" y="2930525"/>
          <p14:tracePt t="23905" x="9090025" y="2930525"/>
          <p14:tracePt t="23914" x="9078913" y="2930525"/>
          <p14:tracePt t="23920" x="9066213" y="2930525"/>
          <p14:tracePt t="23929" x="9042400" y="2930525"/>
          <p14:tracePt t="23936" x="9029700" y="2930525"/>
          <p14:tracePt t="23944" x="9005888" y="2930525"/>
          <p14:tracePt t="23952" x="8958263" y="2930525"/>
          <p14:tracePt t="23960" x="8923338" y="2906713"/>
          <p14:tracePt t="23968" x="8850313" y="2870200"/>
          <p14:tracePt t="23976" x="8767763" y="2846388"/>
          <p14:tracePt t="23984" x="8720138" y="2835275"/>
          <p14:tracePt t="23992" x="8683625" y="2835275"/>
          <p14:tracePt t="24000" x="8659813" y="2822575"/>
          <p14:tracePt t="24008" x="8647113" y="2811463"/>
          <p14:tracePt t="24113" x="8670925" y="2811463"/>
          <p14:tracePt t="24120" x="8720138" y="2811463"/>
          <p14:tracePt t="24129" x="8778875" y="2811463"/>
          <p14:tracePt t="24136" x="8850313" y="2811463"/>
          <p14:tracePt t="24144" x="8923338" y="2811463"/>
          <p14:tracePt t="24152" x="8994775" y="2811463"/>
          <p14:tracePt t="24159" x="9042400" y="2811463"/>
          <p14:tracePt t="24168" x="9126538" y="2811463"/>
          <p14:tracePt t="24176" x="9197975" y="2811463"/>
          <p14:tracePt t="24184" x="9269413" y="2811463"/>
          <p14:tracePt t="24192" x="9329738" y="2811463"/>
          <p14:tracePt t="24199" x="9401175" y="2811463"/>
          <p14:tracePt t="24208" x="9485313" y="2822575"/>
          <p14:tracePt t="24216" x="9567863" y="2835275"/>
          <p14:tracePt t="24224" x="9628188" y="2835275"/>
          <p14:tracePt t="24232" x="9723438" y="2846388"/>
          <p14:tracePt t="24242" x="9807575" y="2870200"/>
          <p14:tracePt t="24248" x="9902825" y="2870200"/>
          <p14:tracePt t="24256" x="9975850" y="2870200"/>
          <p14:tracePt t="24264" x="10071100" y="2870200"/>
          <p14:tracePt t="24272" x="10155238" y="2870200"/>
          <p14:tracePt t="24280" x="10202863" y="2870200"/>
          <p14:tracePt t="24288" x="10250488" y="2870200"/>
          <p14:tracePt t="24296" x="10274300" y="2870200"/>
          <p14:tracePt t="24313" x="10287000" y="2870200"/>
          <p14:tracePt t="25096" x="10274300" y="2894013"/>
          <p14:tracePt t="25104" x="10274300" y="2906713"/>
          <p14:tracePt t="25113" x="10274300" y="2919413"/>
          <p14:tracePt t="25120" x="10274300" y="2967038"/>
          <p14:tracePt t="25130" x="10274300" y="3014663"/>
          <p14:tracePt t="25136" x="10250488" y="3122613"/>
          <p14:tracePt t="25144" x="10237788" y="3205163"/>
          <p14:tracePt t="25152" x="10226675" y="3278188"/>
          <p14:tracePt t="25160" x="10213975" y="3349625"/>
          <p14:tracePt t="25168" x="10213975" y="3397250"/>
          <p14:tracePt t="25176" x="10202863" y="3421063"/>
          <p14:tracePt t="25184" x="10179050" y="3457575"/>
          <p14:tracePt t="25224" x="10166350" y="3481388"/>
          <p14:tracePt t="25232" x="10142538" y="3505200"/>
          <p14:tracePt t="25240" x="10142538" y="3529013"/>
          <p14:tracePt t="25248" x="10094913" y="3600450"/>
          <p14:tracePt t="25256" x="10034588" y="3671888"/>
          <p14:tracePt t="25263" x="9986963" y="3767138"/>
          <p14:tracePt t="25272" x="9902825" y="3875088"/>
          <p14:tracePt t="25280" x="9844088" y="3935413"/>
          <p14:tracePt t="25288" x="9772650" y="4043363"/>
          <p14:tracePt t="25296" x="9723438" y="4114800"/>
          <p14:tracePt t="25304" x="9688513" y="4151313"/>
          <p14:tracePt t="25314" x="9652000" y="4198938"/>
          <p14:tracePt t="25320" x="9628188" y="4210050"/>
          <p14:tracePt t="25329" x="9604375" y="4222750"/>
          <p14:tracePt t="25336" x="9556750" y="4246563"/>
          <p14:tracePt t="25344" x="9520238" y="4246563"/>
          <p14:tracePt t="25352" x="9472613" y="4246563"/>
          <p14:tracePt t="25360" x="9424988" y="4246563"/>
          <p14:tracePt t="25368" x="9377363" y="4246563"/>
          <p14:tracePt t="25376" x="9329738" y="4233863"/>
          <p14:tracePt t="25385" x="9282113" y="4222750"/>
          <p14:tracePt t="25392" x="9245600" y="4222750"/>
          <p14:tracePt t="25400" x="9197975" y="4222750"/>
          <p14:tracePt t="25408" x="9174163" y="4222750"/>
          <p14:tracePt t="25416" x="9137650" y="4222750"/>
          <p14:tracePt t="25424" x="9126538" y="4222750"/>
          <p14:tracePt t="25432" x="9113838" y="4222750"/>
          <p14:tracePt t="25440" x="9102725" y="4222750"/>
          <p14:tracePt t="25464" x="9090025" y="4210050"/>
          <p14:tracePt t="25472" x="9078913" y="4210050"/>
          <p14:tracePt t="25480" x="9066213" y="4198938"/>
          <p14:tracePt t="25496" x="9053513" y="4198938"/>
          <p14:tracePt t="25536" x="9053513" y="4186238"/>
          <p14:tracePt t="25648" x="9066213" y="4186238"/>
          <p14:tracePt t="25656" x="9078913" y="4162425"/>
          <p14:tracePt t="25664" x="9102725" y="4138613"/>
          <p14:tracePt t="25672" x="9113838" y="4090988"/>
          <p14:tracePt t="25680" x="9126538" y="4030663"/>
          <p14:tracePt t="25688" x="9137650" y="3971925"/>
          <p14:tracePt t="25696" x="9137650" y="3898900"/>
          <p14:tracePt t="25704" x="9137650" y="3803650"/>
          <p14:tracePt t="25713" x="9137650" y="3743325"/>
          <p14:tracePt t="25720" x="9137650" y="3695700"/>
          <p14:tracePt t="25728" x="9137650" y="3660775"/>
          <p14:tracePt t="25736" x="9137650" y="3613150"/>
          <p14:tracePt t="25744" x="9137650" y="3587750"/>
          <p14:tracePt t="25752" x="9137650" y="3540125"/>
          <p14:tracePt t="25763" x="9137650" y="3505200"/>
          <p14:tracePt t="25767" x="9113838" y="3492500"/>
          <p14:tracePt t="25776" x="9113838" y="3457575"/>
          <p14:tracePt t="25784" x="9102725" y="3444875"/>
          <p14:tracePt t="25792" x="9102725" y="3433763"/>
          <p14:tracePt t="25800" x="9090025" y="3421063"/>
          <p14:tracePt t="25816" x="9078913" y="3421063"/>
          <p14:tracePt t="25824" x="9078913" y="3408363"/>
          <p14:tracePt t="25831" x="9066213" y="3408363"/>
          <p14:tracePt t="25840" x="9053513" y="3408363"/>
          <p14:tracePt t="25848" x="9042400" y="3408363"/>
          <p14:tracePt t="26776" x="9053513" y="3433763"/>
          <p14:tracePt t="26784" x="9090025" y="3444875"/>
          <p14:tracePt t="26792" x="9102725" y="3468688"/>
          <p14:tracePt t="26800" x="9137650" y="3492500"/>
          <p14:tracePt t="26808" x="9150350" y="3516313"/>
          <p14:tracePt t="26816" x="9185275" y="3576638"/>
          <p14:tracePt t="26824" x="9185275" y="3600450"/>
          <p14:tracePt t="26833" x="9197975" y="3660775"/>
          <p14:tracePt t="26840" x="9221788" y="3719513"/>
          <p14:tracePt t="26848" x="9221788" y="3779838"/>
          <p14:tracePt t="26856" x="9221788" y="3863975"/>
          <p14:tracePt t="26864" x="9221788" y="3935413"/>
          <p14:tracePt t="26872" x="9221788" y="4006850"/>
          <p14:tracePt t="26879" x="9209088" y="4090988"/>
          <p14:tracePt t="26888" x="9174163" y="4162425"/>
          <p14:tracePt t="26897" x="9126538" y="4233863"/>
          <p14:tracePt t="26904" x="9078913" y="4294188"/>
          <p14:tracePt t="26913" x="9042400" y="4330700"/>
          <p14:tracePt t="26920" x="8994775" y="4365625"/>
          <p14:tracePt t="26929" x="8958263" y="4378325"/>
          <p14:tracePt t="26936" x="8899525" y="4402138"/>
          <p14:tracePt t="26946" x="8863013" y="4402138"/>
          <p14:tracePt t="26952" x="8826500" y="4402138"/>
          <p14:tracePt t="26960" x="8802688" y="4402138"/>
          <p14:tracePt t="26968" x="8767763" y="4402138"/>
          <p14:tracePt t="26976" x="8731250" y="4402138"/>
          <p14:tracePt t="26984" x="8707438" y="4389438"/>
          <p14:tracePt t="27008" x="8694738" y="4389438"/>
          <p14:tracePt t="27015" x="8683625" y="4389438"/>
          <p14:tracePt t="27032" x="8670925" y="4389438"/>
          <p14:tracePt t="27040" x="8659813" y="4389438"/>
          <p14:tracePt t="27056" x="8647113" y="4389438"/>
          <p14:tracePt t="27064" x="8636000" y="4389438"/>
          <p14:tracePt t="27079" x="8612188" y="4389438"/>
          <p14:tracePt t="27104" x="8599488" y="4389438"/>
          <p14:tracePt t="27152" x="8599488" y="4402138"/>
          <p14:tracePt t="27168" x="8575675" y="4425950"/>
          <p14:tracePt t="27184" x="8564563" y="4437063"/>
          <p14:tracePt t="27192" x="8564563" y="4449763"/>
          <p14:tracePt t="27199" x="8564563" y="4462463"/>
          <p14:tracePt t="27208" x="8564563" y="4473575"/>
          <p14:tracePt t="27256" x="8551863" y="4486275"/>
          <p14:tracePt t="27408" x="8564563" y="4486275"/>
          <p14:tracePt t="27432" x="8575675" y="4486275"/>
          <p14:tracePt t="27440" x="8588375" y="4486275"/>
          <p14:tracePt t="27448" x="8599488" y="4486275"/>
          <p14:tracePt t="27456" x="8612188" y="4486275"/>
          <p14:tracePt t="27464" x="8636000" y="4486275"/>
          <p14:tracePt t="27472" x="8670925" y="4486275"/>
          <p14:tracePt t="27480" x="8683625" y="4486275"/>
          <p14:tracePt t="27488" x="8720138" y="4486275"/>
          <p14:tracePt t="27496" x="8755063" y="4486275"/>
          <p14:tracePt t="27504" x="8778875" y="4486275"/>
          <p14:tracePt t="27513" x="8826500" y="4486275"/>
          <p14:tracePt t="27520" x="8850313" y="4486275"/>
          <p14:tracePt t="27529" x="8910638" y="4486275"/>
          <p14:tracePt t="27536" x="8970963" y="4497388"/>
          <p14:tracePt t="27546" x="9018588" y="4497388"/>
          <p14:tracePt t="27552" x="9066213" y="4497388"/>
          <p14:tracePt t="27560" x="9137650" y="4497388"/>
          <p14:tracePt t="27568" x="9185275" y="4497388"/>
          <p14:tracePt t="27576" x="9221788" y="4497388"/>
          <p14:tracePt t="27584" x="9269413" y="4497388"/>
          <p14:tracePt t="27592" x="9305925" y="4497388"/>
          <p14:tracePt t="27600" x="9340850" y="4497388"/>
          <p14:tracePt t="27608" x="9364663" y="4497388"/>
          <p14:tracePt t="27616" x="9401175" y="4497388"/>
          <p14:tracePt t="27624" x="9437688" y="4497388"/>
          <p14:tracePt t="27632" x="9485313" y="4497388"/>
          <p14:tracePt t="27640" x="9532938" y="4497388"/>
          <p14:tracePt t="27648" x="9593263" y="4497388"/>
          <p14:tracePt t="27656" x="9652000" y="4497388"/>
          <p14:tracePt t="27664" x="9712325" y="4510088"/>
          <p14:tracePt t="27672" x="9783763" y="4510088"/>
          <p14:tracePt t="27680" x="9844088" y="4510088"/>
          <p14:tracePt t="27688" x="9926638" y="4510088"/>
          <p14:tracePt t="27696" x="9986963" y="4510088"/>
          <p14:tracePt t="27704" x="10082213" y="4510088"/>
          <p14:tracePt t="27713" x="10166350" y="4510088"/>
          <p14:tracePt t="27720" x="10261600" y="4510088"/>
          <p14:tracePt t="27729" x="10321925" y="4510088"/>
          <p14:tracePt t="27736" x="10393363" y="4510088"/>
          <p14:tracePt t="27746" x="10477500" y="4510088"/>
          <p14:tracePt t="27752" x="10525125" y="4510088"/>
          <p14:tracePt t="27760" x="10572750" y="4510088"/>
          <p14:tracePt t="27769" x="10620375" y="4510088"/>
          <p14:tracePt t="27776" x="10656888" y="4510088"/>
          <p14:tracePt t="27784" x="10693400" y="4510088"/>
          <p14:tracePt t="27792" x="10728325" y="4510088"/>
          <p14:tracePt t="27800" x="10775950" y="4510088"/>
          <p14:tracePt t="27808" x="10812463" y="4510088"/>
          <p14:tracePt t="27816" x="10825163" y="4510088"/>
          <p14:tracePt t="27824" x="10860088" y="4510088"/>
          <p14:tracePt t="27832" x="10872788" y="4510088"/>
          <p14:tracePt t="27840" x="10872788" y="4497388"/>
          <p14:tracePt t="27960" x="10848975" y="4497388"/>
          <p14:tracePt t="27968" x="10801350" y="4510088"/>
          <p14:tracePt t="27976" x="10775950" y="4533900"/>
          <p14:tracePt t="27984" x="10728325" y="4568825"/>
          <p14:tracePt t="27992" x="10693400" y="4592638"/>
          <p14:tracePt t="28000" x="10633075" y="4652963"/>
          <p14:tracePt t="28008" x="10585450" y="4689475"/>
          <p14:tracePt t="28017" x="10537825" y="4737100"/>
          <p14:tracePt t="28024" x="10490200" y="4784725"/>
          <p14:tracePt t="28032" x="10466388" y="4808538"/>
          <p14:tracePt t="28040" x="10417175" y="4856163"/>
          <p14:tracePt t="28047" x="10393363" y="4879975"/>
          <p14:tracePt t="28056" x="10382250" y="4879975"/>
          <p14:tracePt t="28153" x="10382250" y="4892675"/>
          <p14:tracePt t="28160" x="10406063" y="4892675"/>
          <p14:tracePt t="28169" x="10440988" y="4879975"/>
          <p14:tracePt t="28176" x="10514013" y="4832350"/>
          <p14:tracePt t="28184" x="10633075" y="4760913"/>
          <p14:tracePt t="28192" x="10728325" y="4689475"/>
          <p14:tracePt t="28200" x="10836275" y="4592638"/>
          <p14:tracePt t="28207" x="10896600" y="4533900"/>
          <p14:tracePt t="28217" x="10955338" y="4473575"/>
          <p14:tracePt t="28224" x="10980738" y="4449763"/>
          <p14:tracePt t="28231" x="10991850" y="4449763"/>
          <p14:tracePt t="28315" x="10968038" y="4486275"/>
          <p14:tracePt t="28320" x="10920413" y="4545013"/>
          <p14:tracePt t="28329" x="10872788" y="4616450"/>
          <p14:tracePt t="28336" x="10848975" y="4652963"/>
          <p14:tracePt t="28346" x="10812463" y="4700588"/>
          <p14:tracePt t="28352" x="10775950" y="4737100"/>
          <p14:tracePt t="28360" x="10752138" y="4772025"/>
          <p14:tracePt t="28368" x="10728325" y="4795838"/>
          <p14:tracePt t="28376" x="10717213" y="4808538"/>
          <p14:tracePt t="28680" x="10704513" y="4821238"/>
          <p14:tracePt t="28687" x="10693400" y="4821238"/>
          <p14:tracePt t="28696" x="10656888" y="4821238"/>
          <p14:tracePt t="28704" x="10596563" y="4856163"/>
          <p14:tracePt t="28713" x="10548938" y="4856163"/>
          <p14:tracePt t="28720" x="10501313" y="4856163"/>
          <p14:tracePt t="28729" x="10490200" y="4856163"/>
          <p14:tracePt t="29312" x="10514013" y="4856163"/>
          <p14:tracePt t="29320" x="10514013" y="4868863"/>
          <p14:tracePt t="29329" x="10525125" y="4868863"/>
          <p14:tracePt t="29336" x="10561638" y="4868863"/>
          <p14:tracePt t="29346" x="10585450" y="4879975"/>
          <p14:tracePt t="29352" x="10609263" y="4879975"/>
          <p14:tracePt t="29360" x="10645775" y="4879975"/>
          <p14:tracePt t="29376" x="10669588" y="4879975"/>
          <p14:tracePt t="29384" x="10693400" y="4879975"/>
          <p14:tracePt t="29392" x="10717213" y="4879975"/>
          <p14:tracePt t="29400" x="10728325" y="4879975"/>
          <p14:tracePt t="29600" x="10741025" y="4892675"/>
          <p14:tracePt t="29608" x="10741025" y="4903788"/>
          <p14:tracePt t="29616" x="10741025" y="4940300"/>
          <p14:tracePt t="29624" x="10741025" y="4987925"/>
          <p14:tracePt t="29632" x="10764838" y="5035550"/>
          <p14:tracePt t="29640" x="10775950" y="5106988"/>
          <p14:tracePt t="29648" x="10788650" y="5156200"/>
          <p14:tracePt t="29656" x="10801350" y="5262563"/>
          <p14:tracePt t="29664" x="10836275" y="5346700"/>
          <p14:tracePt t="29671" x="10883900" y="5478463"/>
          <p14:tracePt t="29679" x="10907713" y="5562600"/>
          <p14:tracePt t="29688" x="10968038" y="5670550"/>
          <p14:tracePt t="29696" x="11015663" y="5789613"/>
          <p14:tracePt t="29704" x="11052175" y="5897563"/>
          <p14:tracePt t="29713" x="11087100" y="5992813"/>
          <p14:tracePt t="29720" x="11110913" y="6124575"/>
          <p14:tracePt t="29730" x="11160125" y="6243638"/>
          <p14:tracePt t="29736" x="11171238" y="6364288"/>
          <p14:tracePt t="29747" x="11183938" y="6494463"/>
          <p14:tracePt t="29752" x="11183938" y="6626225"/>
          <p14:tracePt t="29761" x="11183938" y="6781800"/>
          <p14:tracePt t="29768" x="11183938" y="6937375"/>
          <p14:tracePt t="29776" x="11147425" y="7105650"/>
          <p14:tracePt t="29784" x="11063288" y="7272338"/>
          <p14:tracePt t="29792" x="11015663" y="7416800"/>
          <p14:tracePt t="29800" x="10931525" y="7559675"/>
          <p14:tracePt t="29808" x="10860088" y="7643813"/>
          <p14:tracePt t="29819" x="10741025" y="7786688"/>
          <p14:tracePt t="29824" x="10620375" y="7907338"/>
          <p14:tracePt t="29832" x="10477500" y="8050213"/>
          <p14:tracePt t="29840" x="10369550" y="8158163"/>
          <p14:tracePt t="29848" x="10250488" y="8277225"/>
          <p14:tracePt t="29856" x="10166350" y="8361363"/>
          <p14:tracePt t="29864" x="10058400" y="8480425"/>
          <p14:tracePt t="29872" x="9999663" y="8551863"/>
          <p14:tracePt t="29880" x="9939338" y="8624888"/>
          <p14:tracePt t="29888" x="9891713" y="8683625"/>
          <p14:tracePt t="29898" x="9844088" y="8731250"/>
          <p14:tracePt t="29904" x="9807575" y="8743950"/>
          <p14:tracePt t="29912" x="9736138" y="8756650"/>
          <p14:tracePt t="29920" x="9640888" y="8756650"/>
          <p14:tracePt t="29930" x="9472613" y="8756650"/>
          <p14:tracePt t="29935" x="9269413" y="8731250"/>
          <p14:tracePt t="29946" x="9053513" y="8707438"/>
          <p14:tracePt t="29951" x="8839200" y="8659813"/>
          <p14:tracePt t="29960" x="8647113" y="8624888"/>
          <p14:tracePt t="29968" x="8540750" y="8612188"/>
          <p14:tracePt t="29976" x="8432800" y="8588375"/>
          <p14:tracePt t="29984" x="8335963" y="8577263"/>
          <p14:tracePt t="29992" x="8229600" y="8551863"/>
          <p14:tracePt t="30000" x="8145463" y="8516938"/>
          <p14:tracePt t="30008" x="8037513" y="8493125"/>
          <p14:tracePt t="30016" x="7953375" y="8456613"/>
          <p14:tracePt t="30024" x="7870825" y="8396288"/>
          <p14:tracePt t="30032" x="7810500" y="8337550"/>
          <p14:tracePt t="30040" x="7739063" y="8216900"/>
          <p14:tracePt t="30048" x="7691438" y="8134350"/>
          <p14:tracePt t="30056" x="7642225" y="8002588"/>
          <p14:tracePt t="30064" x="7618413" y="7894638"/>
          <p14:tracePt t="30072" x="7583488" y="7810500"/>
          <p14:tracePt t="30079" x="7583488" y="7702550"/>
          <p14:tracePt t="30088" x="7570788" y="7607300"/>
          <p14:tracePt t="30096" x="7559675" y="7499350"/>
          <p14:tracePt t="30104" x="7535863" y="7392988"/>
          <p14:tracePt t="30113" x="7499350" y="7261225"/>
          <p14:tracePt t="30120" x="7486650" y="7153275"/>
          <p14:tracePt t="30129" x="7462838" y="7008813"/>
          <p14:tracePt t="30136" x="7439025" y="6805613"/>
          <p14:tracePt t="30146" x="7391400" y="6650038"/>
          <p14:tracePt t="30152" x="7380288" y="6530975"/>
          <p14:tracePt t="30160" x="7380288" y="6399213"/>
          <p14:tracePt t="30168" x="7380288" y="6303963"/>
          <p14:tracePt t="30176" x="7380288" y="6208713"/>
          <p14:tracePt t="30184" x="7380288" y="6124575"/>
          <p14:tracePt t="30192" x="7415213" y="6040438"/>
          <p14:tracePt t="30199" x="7451725" y="5956300"/>
          <p14:tracePt t="30207" x="7512050" y="5849938"/>
          <p14:tracePt t="30216" x="7570788" y="5753100"/>
          <p14:tracePt t="30224" x="7654925" y="5645150"/>
          <p14:tracePt t="30232" x="7739063" y="5514975"/>
          <p14:tracePt t="30240" x="7834313" y="5394325"/>
          <p14:tracePt t="30250" x="7894638" y="5299075"/>
          <p14:tracePt t="30256" x="7977188" y="5227638"/>
          <p14:tracePt t="30264" x="8037513" y="5167313"/>
          <p14:tracePt t="30272" x="8074025" y="5130800"/>
          <p14:tracePt t="30280" x="8145463" y="5083175"/>
          <p14:tracePt t="30288" x="8216900" y="5048250"/>
          <p14:tracePt t="30296" x="8277225" y="5024438"/>
          <p14:tracePt t="30304" x="8361363" y="4987925"/>
          <p14:tracePt t="30316" x="8443913" y="4964113"/>
          <p14:tracePt t="30323" x="8575675" y="4951413"/>
          <p14:tracePt t="30328" x="8694738" y="4927600"/>
          <p14:tracePt t="30336" x="8839200" y="4916488"/>
          <p14:tracePt t="30346" x="9018588" y="4892675"/>
          <p14:tracePt t="30352" x="9174163" y="4879975"/>
          <p14:tracePt t="30360" x="9269413" y="4879975"/>
          <p14:tracePt t="30368" x="9401175" y="4879975"/>
          <p14:tracePt t="30376" x="9485313" y="4879975"/>
          <p14:tracePt t="30384" x="9580563" y="4879975"/>
          <p14:tracePt t="30392" x="9640888" y="4879975"/>
          <p14:tracePt t="30400" x="9723438" y="4903788"/>
          <p14:tracePt t="30408" x="9807575" y="4927600"/>
          <p14:tracePt t="30416" x="9879013" y="4940300"/>
          <p14:tracePt t="30424" x="9952038" y="4987925"/>
          <p14:tracePt t="30433" x="10071100" y="5048250"/>
          <p14:tracePt t="30440" x="10190163" y="5106988"/>
          <p14:tracePt t="30448" x="10334625" y="5180013"/>
          <p14:tracePt t="30456" x="10417175" y="5227638"/>
          <p14:tracePt t="30464" x="10477500" y="5286375"/>
          <p14:tracePt t="30472" x="10561638" y="5310188"/>
          <p14:tracePt t="30480" x="10620375" y="5359400"/>
          <p14:tracePt t="30488" x="10633075" y="5383213"/>
          <p14:tracePt t="30496" x="10669588" y="5418138"/>
          <p14:tracePt t="30504" x="10680700" y="5491163"/>
          <p14:tracePt t="30512" x="10693400" y="5586413"/>
          <p14:tracePt t="30520" x="10704513" y="5694363"/>
          <p14:tracePt t="30529" x="10704513" y="5824538"/>
          <p14:tracePt t="30536" x="10704513" y="5969000"/>
          <p14:tracePt t="30546" x="10704513" y="6184900"/>
          <p14:tracePt t="30552" x="10704513" y="6364288"/>
          <p14:tracePt t="30560" x="10704513" y="6519863"/>
          <p14:tracePt t="30568" x="10704513" y="6662738"/>
          <p14:tracePt t="30576" x="10704513" y="6805613"/>
          <p14:tracePt t="30584" x="10704513" y="6913563"/>
          <p14:tracePt t="30592" x="10704513" y="6973888"/>
          <p14:tracePt t="30600" x="10704513" y="7058025"/>
          <p14:tracePt t="30608" x="10704513" y="7129463"/>
          <p14:tracePt t="30616" x="10669588" y="7213600"/>
          <p14:tracePt t="30624" x="10620375" y="7308850"/>
          <p14:tracePt t="30632" x="10596563" y="7380288"/>
          <p14:tracePt t="30640" x="10561638" y="7488238"/>
          <p14:tracePt t="30648" x="10501313" y="7535863"/>
          <p14:tracePt t="30656" x="10501313" y="7572375"/>
          <p14:tracePt t="30664" x="10490200" y="7631113"/>
          <p14:tracePt t="30672" x="10490200" y="7643813"/>
          <p14:tracePt t="30679" x="10490200" y="7654925"/>
          <p14:tracePt t="30688" x="10490200" y="7667625"/>
          <p14:tracePt t="30720" x="10490200" y="7678738"/>
          <p14:tracePt t="30729" x="10490200" y="7691438"/>
          <p14:tracePt t="30736" x="10490200" y="7702550"/>
          <p14:tracePt t="30745" x="10477500" y="7739063"/>
          <p14:tracePt t="30752" x="10477500" y="7751763"/>
          <p14:tracePt t="30760" x="10466388" y="7786688"/>
          <p14:tracePt t="30768" x="10440988" y="7823200"/>
          <p14:tracePt t="30776" x="10417175" y="7858125"/>
          <p14:tracePt t="30784" x="10393363" y="7881938"/>
          <p14:tracePt t="30792" x="10382250" y="7881938"/>
          <p14:tracePt t="30800" x="10358438" y="7894638"/>
          <p14:tracePt t="30816" x="10345738" y="7894638"/>
          <p14:tracePt t="30824" x="10321925" y="7881938"/>
          <p14:tracePt t="31304" x="10321925" y="7870825"/>
          <p14:tracePt t="31328" x="10321925" y="7858125"/>
          <p14:tracePt t="31648" x="10321925" y="7847013"/>
          <p14:tracePt t="34601" x="10321925" y="7810500"/>
          <p14:tracePt t="34608" x="10382250" y="7775575"/>
          <p14:tracePt t="34616" x="10477500" y="7739063"/>
          <p14:tracePt t="34625" x="10620375" y="7702550"/>
          <p14:tracePt t="34632" x="10836275" y="7631113"/>
          <p14:tracePt t="34640" x="11160125" y="7572375"/>
          <p14:tracePt t="34648" x="11530013" y="7512050"/>
          <p14:tracePt t="34656" x="11864975" y="7475538"/>
          <p14:tracePt t="34664" x="12271375" y="7416800"/>
          <p14:tracePt t="34672" x="12666663" y="7416800"/>
          <p14:tracePt t="34680" x="12965113" y="7416800"/>
          <p14:tracePt t="34688" x="13157200" y="7416800"/>
          <p14:tracePt t="34696" x="13288963" y="7416800"/>
          <p14:tracePt t="34704" x="13371513" y="7404100"/>
          <p14:tracePt t="34712" x="13420725" y="7404100"/>
          <p14:tracePt t="34720" x="13444538" y="7392988"/>
          <p14:tracePt t="34728" x="13455650" y="7380288"/>
          <p14:tracePt t="34736" x="13444538" y="7356475"/>
          <p14:tracePt t="34745" x="13420725" y="7319963"/>
          <p14:tracePt t="34752" x="13360400" y="7296150"/>
          <p14:tracePt t="34762" x="13300075" y="7272338"/>
          <p14:tracePt t="34768" x="13265150" y="7272338"/>
          <p14:tracePt t="35232" x="13252450" y="7272338"/>
          <p14:tracePt t="35433" x="13252450" y="7261225"/>
          <p14:tracePt t="37144" x="13228638" y="7261225"/>
          <p14:tracePt t="37152" x="13192125" y="7261225"/>
          <p14:tracePt t="37161" x="13157200" y="7261225"/>
          <p14:tracePt t="37167" x="13096875" y="7261225"/>
          <p14:tracePt t="37320" x="13096875" y="7237413"/>
          <p14:tracePt t="37336" x="13096875" y="7224713"/>
          <p14:tracePt t="37344" x="13096875" y="7188200"/>
          <p14:tracePt t="37352" x="13073063" y="7129463"/>
          <p14:tracePt t="37362" x="13060363" y="7105650"/>
          <p14:tracePt t="37368" x="13025438" y="7058025"/>
          <p14:tracePt t="37376" x="13001625" y="7034213"/>
          <p14:tracePt t="37384" x="12941300" y="6997700"/>
          <p14:tracePt t="37392" x="12857163" y="6961188"/>
          <p14:tracePt t="37400" x="12798425" y="6913563"/>
          <p14:tracePt t="37408" x="12714288" y="6865938"/>
          <p14:tracePt t="37416" x="12606338" y="6794500"/>
          <p14:tracePt t="37424" x="12522200" y="6723063"/>
          <p14:tracePt t="37433" x="12450763" y="6662738"/>
          <p14:tracePt t="37440" x="12392025" y="6602413"/>
          <p14:tracePt t="37448" x="12355513" y="6567488"/>
          <p14:tracePt t="37456" x="12355513" y="6543675"/>
          <p14:tracePt t="37464" x="12355513" y="6519863"/>
          <p14:tracePt t="37472" x="12355513" y="6483350"/>
          <p14:tracePt t="37480" x="12355513" y="6435725"/>
          <p14:tracePt t="37488" x="12355513" y="6388100"/>
          <p14:tracePt t="37496" x="12355513" y="6327775"/>
          <p14:tracePt t="37504" x="12379325" y="6256338"/>
          <p14:tracePt t="37512" x="12392025" y="6172200"/>
          <p14:tracePt t="37520" x="12415838" y="6124575"/>
          <p14:tracePt t="37528" x="12426950" y="6100763"/>
          <p14:tracePt t="37545" x="12439650" y="6076950"/>
          <p14:tracePt t="37561" x="12450763" y="6064250"/>
          <p14:tracePt t="37577" x="12463463" y="6064250"/>
          <p14:tracePt t="37584" x="12487275" y="6064250"/>
          <p14:tracePt t="37592" x="12534900" y="6064250"/>
          <p14:tracePt t="37600" x="12606338" y="6064250"/>
          <p14:tracePt t="37608" x="12714288" y="6064250"/>
          <p14:tracePt t="37616" x="12846050" y="6064250"/>
          <p14:tracePt t="37624" x="12977813" y="6088063"/>
          <p14:tracePt t="37632" x="13073063" y="6135688"/>
          <p14:tracePt t="37640" x="13157200" y="6148388"/>
          <p14:tracePt t="37650" x="13181013" y="6159500"/>
          <p14:tracePt t="37656" x="13215938" y="6196013"/>
          <p14:tracePt t="37704" x="13204825" y="6196013"/>
          <p14:tracePt t="37712" x="13181013" y="6196013"/>
          <p14:tracePt t="37720" x="13157200" y="6196013"/>
          <p14:tracePt t="37728" x="13096875" y="6172200"/>
          <p14:tracePt t="37736" x="13049250" y="6124575"/>
          <p14:tracePt t="37745" x="13001625" y="6064250"/>
          <p14:tracePt t="37752" x="13001625" y="6029325"/>
          <p14:tracePt t="37761" x="12988925" y="6005513"/>
          <p14:tracePt t="37768" x="12988925" y="5921375"/>
          <p14:tracePt t="37776" x="12988925" y="5873750"/>
          <p14:tracePt t="37784" x="12988925" y="5813425"/>
          <p14:tracePt t="37792" x="13012738" y="5705475"/>
          <p14:tracePt t="37800" x="13060363" y="5670550"/>
          <p14:tracePt t="37807" x="13133388" y="5610225"/>
          <p14:tracePt t="37816" x="13204825" y="5562600"/>
          <p14:tracePt t="37824" x="13241338" y="5549900"/>
          <p14:tracePt t="37831" x="13312775" y="5514975"/>
          <p14:tracePt t="37840" x="13360400" y="5514975"/>
          <p14:tracePt t="37848" x="13420725" y="5514975"/>
          <p14:tracePt t="37856" x="13479463" y="5538788"/>
          <p14:tracePt t="37864" x="13539788" y="5573713"/>
          <p14:tracePt t="37872" x="13587413" y="5610225"/>
          <p14:tracePt t="37880" x="13647738" y="5657850"/>
          <p14:tracePt t="37895" x="13706475" y="5789613"/>
          <p14:tracePt t="37904" x="13719175" y="5897563"/>
          <p14:tracePt t="37912" x="13719175" y="5969000"/>
          <p14:tracePt t="37920" x="13719175" y="6040438"/>
          <p14:tracePt t="37928" x="13719175" y="6159500"/>
          <p14:tracePt t="37936" x="13719175" y="6232525"/>
          <p14:tracePt t="37945" x="13682663" y="6327775"/>
          <p14:tracePt t="37952" x="13658850" y="6411913"/>
          <p14:tracePt t="37961" x="13611225" y="6494463"/>
          <p14:tracePt t="37968" x="13587413" y="6530975"/>
          <p14:tracePt t="37978" x="13563600" y="6578600"/>
          <p14:tracePt t="37985" x="13550900" y="6578600"/>
          <p14:tracePt t="37992" x="13539788" y="6578600"/>
          <p14:tracePt t="38000" x="13527088" y="6578600"/>
          <p14:tracePt t="38008" x="13503275" y="6578600"/>
          <p14:tracePt t="38032" x="13492163" y="6578600"/>
          <p14:tracePt t="38048" x="13479463" y="6578600"/>
          <p14:tracePt t="38080" x="13479463" y="6591300"/>
          <p14:tracePt t="38088" x="13515975" y="6638925"/>
          <p14:tracePt t="38096" x="13563600" y="6723063"/>
          <p14:tracePt t="38104" x="13600113" y="6805613"/>
          <p14:tracePt t="38112" x="13658850" y="6913563"/>
          <p14:tracePt t="38120" x="13742988" y="7034213"/>
          <p14:tracePt t="38128" x="13827125" y="7153275"/>
          <p14:tracePt t="38136" x="13898563" y="7248525"/>
          <p14:tracePt t="38145" x="13982700" y="7367588"/>
          <p14:tracePt t="38152" x="14017625" y="7440613"/>
          <p14:tracePt t="38161" x="14041438" y="7535863"/>
          <p14:tracePt t="38168" x="14065250" y="7607300"/>
          <p14:tracePt t="38176" x="14065250" y="7667625"/>
          <p14:tracePt t="38184" x="14089063" y="7762875"/>
          <p14:tracePt t="38192" x="14089063" y="7823200"/>
          <p14:tracePt t="38200" x="14101763" y="7907338"/>
          <p14:tracePt t="38208" x="14101763" y="8002588"/>
          <p14:tracePt t="38216" x="14101763" y="8062913"/>
          <p14:tracePt t="38224" x="14101763" y="8145463"/>
          <p14:tracePt t="38231" x="14101763" y="8216900"/>
          <p14:tracePt t="38240" x="14101763" y="8266113"/>
          <p14:tracePt t="38248" x="14065250" y="8301038"/>
          <p14:tracePt t="38256" x="14017625" y="8348663"/>
          <p14:tracePt t="38264" x="14006513" y="8372475"/>
          <p14:tracePt t="38272" x="13982700" y="8408988"/>
          <p14:tracePt t="38280" x="13958888" y="8432800"/>
          <p14:tracePt t="38288" x="13946188" y="8469313"/>
          <p14:tracePt t="38296" x="13922375" y="8540750"/>
          <p14:tracePt t="38305" x="13922375" y="8577263"/>
          <p14:tracePt t="38312" x="13922375" y="8612188"/>
          <p14:tracePt t="38320" x="13922375" y="8672513"/>
          <p14:tracePt t="38328" x="13909675" y="8720138"/>
          <p14:tracePt t="38336" x="13898563" y="8756650"/>
          <p14:tracePt t="38345" x="13885863" y="8780463"/>
          <p14:tracePt t="38352" x="13862050" y="8828088"/>
          <p14:tracePt t="38361" x="13838238" y="8839200"/>
          <p14:tracePt t="38368" x="13779500" y="8886825"/>
          <p14:tracePt t="38378" x="13695363" y="8899525"/>
          <p14:tracePt t="38384" x="13587413" y="8923338"/>
          <p14:tracePt t="38392" x="13455650" y="8936038"/>
          <p14:tracePt t="38399" x="13323888" y="8947150"/>
          <p14:tracePt t="38408" x="13204825" y="8947150"/>
          <p14:tracePt t="38416" x="13085763" y="8947150"/>
          <p14:tracePt t="38424" x="13012738" y="8947150"/>
          <p14:tracePt t="38432" x="12930188" y="8947150"/>
          <p14:tracePt t="38440" x="12846050" y="8910638"/>
          <p14:tracePt t="38448" x="12785725" y="8875713"/>
          <p14:tracePt t="38456" x="12726988" y="8815388"/>
          <p14:tracePt t="38464" x="12701588" y="8780463"/>
          <p14:tracePt t="38472" x="12677775" y="8696325"/>
          <p14:tracePt t="38480" x="12666663" y="8612188"/>
          <p14:tracePt t="38488" x="12666663" y="8516938"/>
          <p14:tracePt t="38495" x="12666663" y="8408988"/>
          <p14:tracePt t="38504" x="12666663" y="8289925"/>
          <p14:tracePt t="38512" x="12690475" y="8181975"/>
          <p14:tracePt t="38520" x="12750800" y="8074025"/>
          <p14:tracePt t="38528" x="12846050" y="7966075"/>
          <p14:tracePt t="38536" x="12906375" y="7894638"/>
          <p14:tracePt t="38545" x="13001625" y="7834313"/>
          <p14:tracePt t="38552" x="13133388" y="7799388"/>
          <p14:tracePt t="38562" x="13265150" y="7751763"/>
          <p14:tracePt t="38568" x="13371513" y="7751763"/>
          <p14:tracePt t="38576" x="13479463" y="7739063"/>
          <p14:tracePt t="38585" x="13550900" y="7739063"/>
          <p14:tracePt t="38592" x="13600113" y="7739063"/>
          <p14:tracePt t="38600" x="13647738" y="7751763"/>
          <p14:tracePt t="38607" x="13671550" y="7775575"/>
          <p14:tracePt t="38616" x="13706475" y="7834313"/>
          <p14:tracePt t="38624" x="13719175" y="7894638"/>
          <p14:tracePt t="38632" x="13730288" y="7978775"/>
          <p14:tracePt t="38640" x="13730288" y="8050213"/>
          <p14:tracePt t="38647" x="13730288" y="8145463"/>
          <p14:tracePt t="38656" x="13730288" y="8205788"/>
          <p14:tracePt t="38664" x="13730288" y="8277225"/>
          <p14:tracePt t="38672" x="13719175" y="8372475"/>
          <p14:tracePt t="38680" x="13695363" y="8408988"/>
          <p14:tracePt t="38688" x="13671550" y="8456613"/>
          <p14:tracePt t="38696" x="13658850" y="8493125"/>
          <p14:tracePt t="38704" x="13635038" y="8528050"/>
          <p14:tracePt t="38720" x="13623925" y="8540750"/>
          <p14:tracePt t="38752" x="13611225" y="8540750"/>
          <p14:tracePt t="39040" x="13611225" y="8516938"/>
          <p14:tracePt t="39048" x="13611225" y="8480425"/>
          <p14:tracePt t="39056" x="13563600" y="8445500"/>
          <p14:tracePt t="39072" x="13527088" y="8408988"/>
          <p14:tracePt t="39080" x="13503275" y="8385175"/>
          <p14:tracePt t="39088" x="13479463" y="8348663"/>
          <p14:tracePt t="39096" x="13468350" y="8337550"/>
          <p14:tracePt t="39104" x="13455650" y="8313738"/>
          <p14:tracePt t="39111" x="13444538" y="8301038"/>
          <p14:tracePt t="39128" x="13431838" y="8266113"/>
          <p14:tracePt t="39136" x="13420725" y="8253413"/>
          <p14:tracePt t="39145" x="13395325" y="8229600"/>
          <p14:tracePt t="39152" x="13384213" y="8205788"/>
          <p14:tracePt t="39161" x="13371513" y="8181975"/>
          <p14:tracePt t="39168" x="13347700" y="8158163"/>
          <p14:tracePt t="39176" x="13336588" y="8145463"/>
          <p14:tracePt t="39184" x="13323888" y="8121650"/>
          <p14:tracePt t="39192" x="13312775" y="8110538"/>
          <p14:tracePt t="39200" x="13300075" y="8097838"/>
          <p14:tracePt t="39216" x="13276263" y="8074025"/>
          <p14:tracePt t="39224" x="13252450" y="8050213"/>
          <p14:tracePt t="39232" x="13215938" y="8037513"/>
          <p14:tracePt t="39240" x="13181013" y="7989888"/>
          <p14:tracePt t="39250" x="13120688" y="7942263"/>
          <p14:tracePt t="39257" x="13049250" y="7881938"/>
          <p14:tracePt t="39266" x="12977813" y="7823200"/>
          <p14:tracePt t="39272" x="12917488" y="7799388"/>
          <p14:tracePt t="39280" x="12869863" y="7751763"/>
          <p14:tracePt t="39289" x="12822238" y="7739063"/>
          <p14:tracePt t="39296" x="12809538" y="7715250"/>
          <p14:tracePt t="39304" x="12798425" y="7702550"/>
          <p14:tracePt t="39311" x="12774613" y="7678738"/>
          <p14:tracePt t="39320" x="12750800" y="7678738"/>
          <p14:tracePt t="39328" x="12738100" y="7643813"/>
          <p14:tracePt t="39336" x="12666663" y="7607300"/>
          <p14:tracePt t="39345" x="12606338" y="7548563"/>
          <p14:tracePt t="39352" x="12511088" y="7488238"/>
          <p14:tracePt t="39361" x="12439650" y="7440613"/>
          <p14:tracePt t="39368" x="12368213" y="7367588"/>
          <p14:tracePt t="39378" x="12307888" y="7343775"/>
          <p14:tracePt t="39384" x="12295188" y="7319963"/>
          <p14:tracePt t="39395" x="12284075" y="7319963"/>
          <p14:tracePt t="39400" x="12271375" y="7319963"/>
          <p14:tracePt t="39456" x="12247563" y="7319963"/>
          <p14:tracePt t="39472" x="12236450" y="7319963"/>
          <p14:tracePt t="39480" x="12212638" y="7319963"/>
          <p14:tracePt t="39488" x="12176125" y="7319963"/>
          <p14:tracePt t="39496" x="12152313" y="7319963"/>
          <p14:tracePt t="39504" x="12128500" y="7332663"/>
          <p14:tracePt t="39512" x="12091988" y="7356475"/>
          <p14:tracePt t="39520" x="12044363" y="7380288"/>
          <p14:tracePt t="39528" x="11996738" y="7392988"/>
          <p14:tracePt t="39536" x="11949113" y="7404100"/>
          <p14:tracePt t="39544" x="11853863" y="7404100"/>
          <p14:tracePt t="39552" x="11769725" y="7404100"/>
          <p14:tracePt t="39561" x="11722100" y="7404100"/>
          <p14:tracePt t="39567" x="11685588" y="7404100"/>
          <p14:tracePt t="39578" x="11661775" y="7404100"/>
          <p14:tracePt t="39584" x="11637963" y="7404100"/>
          <p14:tracePt t="39592" x="11601450" y="7404100"/>
          <p14:tracePt t="39600" x="11577638" y="7392988"/>
          <p14:tracePt t="39608" x="11566525" y="7392988"/>
          <p14:tracePt t="39616" x="11530013" y="7367588"/>
          <p14:tracePt t="39624" x="11482388" y="7332663"/>
          <p14:tracePt t="39632" x="11458575" y="7308850"/>
          <p14:tracePt t="39640" x="11434763" y="7285038"/>
          <p14:tracePt t="39647" x="11410950" y="7224713"/>
          <p14:tracePt t="39656" x="11398250" y="7129463"/>
          <p14:tracePt t="39664" x="11398250" y="7069138"/>
          <p14:tracePt t="39672" x="11422063" y="6950075"/>
          <p14:tracePt t="39680" x="11469688" y="6842125"/>
          <p14:tracePt t="39688" x="11506200" y="6781800"/>
          <p14:tracePt t="39696" x="11566525" y="6699250"/>
          <p14:tracePt t="39704" x="11625263" y="6638925"/>
          <p14:tracePt t="39712" x="11698288" y="6567488"/>
          <p14:tracePt t="39720" x="11757025" y="6519863"/>
          <p14:tracePt t="39728" x="11828463" y="6483350"/>
          <p14:tracePt t="39736" x="11912600" y="6446838"/>
          <p14:tracePt t="39745" x="12007850" y="6435725"/>
          <p14:tracePt t="39752" x="12128500" y="6423025"/>
          <p14:tracePt t="39761" x="12247563" y="6423025"/>
          <p14:tracePt t="39768" x="12379325" y="6423025"/>
          <p14:tracePt t="39777" x="12522200" y="6423025"/>
          <p14:tracePt t="39784" x="12606338" y="6423025"/>
          <p14:tracePt t="39792" x="12701588" y="6423025"/>
          <p14:tracePt t="39800" x="12738100" y="6446838"/>
          <p14:tracePt t="39807" x="12761913" y="6459538"/>
          <p14:tracePt t="39816" x="12774613" y="6470650"/>
          <p14:tracePt t="39824" x="12774613" y="6483350"/>
          <p14:tracePt t="39832" x="12774613" y="6519863"/>
          <p14:tracePt t="39840" x="12785725" y="6554788"/>
          <p14:tracePt t="39848" x="12809538" y="6626225"/>
          <p14:tracePt t="39856" x="12809538" y="6710363"/>
          <p14:tracePt t="39864" x="12822238" y="6842125"/>
          <p14:tracePt t="39872" x="12833350" y="6950075"/>
          <p14:tracePt t="39880" x="12857163" y="7081838"/>
          <p14:tracePt t="39888" x="12869863" y="7213600"/>
          <p14:tracePt t="39896" x="12880975" y="7272338"/>
          <p14:tracePt t="39904" x="12880975" y="7308850"/>
          <p14:tracePt t="39911" x="12880975" y="7319963"/>
          <p14:tracePt t="39976" x="12930188" y="7319963"/>
          <p14:tracePt t="39984" x="13096875" y="7308850"/>
          <p14:tracePt t="39992" x="13360400" y="7308850"/>
          <p14:tracePt t="39999" x="13814425" y="7308850"/>
          <p14:tracePt t="40008" x="14173200" y="7308850"/>
          <p14:tracePt t="40016" x="14508163" y="7285038"/>
          <p14:tracePt t="40024" x="14652625" y="7248525"/>
          <p14:tracePt t="40032" x="14771688" y="7224713"/>
          <p14:tracePt t="40040" x="14832013" y="7188200"/>
          <p14:tracePt t="40048" x="14855825" y="7177088"/>
          <p14:tracePt t="40096" x="14866938" y="7177088"/>
          <p14:tracePt t="40112" x="14903450" y="7177088"/>
          <p14:tracePt t="40120" x="14914563" y="7200900"/>
          <p14:tracePt t="40136" x="14938375" y="7213600"/>
          <p14:tracePt t="40152" x="14938375" y="7237413"/>
          <p14:tracePt t="40168" x="14974888" y="7237413"/>
          <p14:tracePt t="40177" x="14987588" y="7237413"/>
          <p14:tracePt t="40184" x="15011400" y="7237413"/>
          <p14:tracePt t="40192" x="15022513" y="7248525"/>
          <p14:tracePt t="40200" x="15022513" y="7261225"/>
          <p14:tracePt t="40216" x="15035213" y="7261225"/>
          <p14:tracePt t="40232" x="15035213" y="7272338"/>
          <p14:tracePt t="40240" x="15035213" y="7296150"/>
          <p14:tracePt t="40247" x="15035213" y="7332663"/>
          <p14:tracePt t="40256" x="15035213" y="7356475"/>
          <p14:tracePt t="40264" x="15035213" y="7392988"/>
          <p14:tracePt t="40272" x="15035213" y="7427913"/>
          <p14:tracePt t="40280" x="15022513" y="7451725"/>
          <p14:tracePt t="40288" x="14974888" y="7488238"/>
          <p14:tracePt t="40297" x="14890750" y="7499350"/>
          <p14:tracePt t="40304" x="14735175" y="7499350"/>
          <p14:tracePt t="40311" x="14579600" y="7499350"/>
          <p14:tracePt t="40320" x="14436725" y="7499350"/>
          <p14:tracePt t="40328" x="14281150" y="7464425"/>
          <p14:tracePt t="40336" x="14149388" y="7427913"/>
          <p14:tracePt t="40345" x="14054138" y="7380288"/>
          <p14:tracePt t="40352" x="13982700" y="7332663"/>
          <p14:tracePt t="40361" x="13909675" y="7272338"/>
          <p14:tracePt t="40367" x="13862050" y="7224713"/>
          <p14:tracePt t="40377" x="13850938" y="7200900"/>
          <p14:tracePt t="40385" x="13838238" y="7153275"/>
          <p14:tracePt t="40392" x="13827125" y="7116763"/>
          <p14:tracePt t="40400" x="13827125" y="7069138"/>
          <p14:tracePt t="40408" x="13827125" y="7034213"/>
          <p14:tracePt t="40416" x="13827125" y="6985000"/>
          <p14:tracePt t="40424" x="13827125" y="6950075"/>
          <p14:tracePt t="40432" x="13827125" y="6889750"/>
          <p14:tracePt t="40440" x="13838238" y="6865938"/>
          <p14:tracePt t="40448" x="13885863" y="6805613"/>
          <p14:tracePt t="40456" x="13970000" y="6699250"/>
          <p14:tracePt t="40464" x="14017625" y="6638925"/>
          <p14:tracePt t="40472" x="14101763" y="6578600"/>
          <p14:tracePt t="40480" x="14197013" y="6494463"/>
          <p14:tracePt t="40488" x="14268450" y="6446838"/>
          <p14:tracePt t="40495" x="14376400" y="6423025"/>
          <p14:tracePt t="40504" x="14436725" y="6411913"/>
          <p14:tracePt t="40512" x="14520863" y="6411913"/>
          <p14:tracePt t="40520" x="14603413" y="6411913"/>
          <p14:tracePt t="40528" x="14639925" y="6411913"/>
          <p14:tracePt t="40536" x="14663738" y="6423025"/>
          <p14:tracePt t="40544" x="14700250" y="6435725"/>
          <p14:tracePt t="40552" x="14735175" y="6483350"/>
          <p14:tracePt t="40562" x="14758988" y="6519863"/>
          <p14:tracePt t="40568" x="14795500" y="6638925"/>
          <p14:tracePt t="40578" x="14832013" y="6770688"/>
          <p14:tracePt t="40584" x="14866938" y="6902450"/>
          <p14:tracePt t="40592" x="14890750" y="7034213"/>
          <p14:tracePt t="40600" x="14927263" y="7129463"/>
          <p14:tracePt t="40608" x="14927263" y="7213600"/>
          <p14:tracePt t="40616" x="14938375" y="7261225"/>
          <p14:tracePt t="40624" x="14938375" y="7272338"/>
          <p14:tracePt t="40632" x="14938375" y="7308850"/>
          <p14:tracePt t="40647" x="14927263" y="7319963"/>
          <p14:tracePt t="40656" x="14927263" y="7332663"/>
          <p14:tracePt t="40672" x="14914563" y="7356475"/>
          <p14:tracePt t="40680" x="14903450" y="7367588"/>
          <p14:tracePt t="40688" x="14890750" y="7380288"/>
          <p14:tracePt t="40704" x="14866938" y="7404100"/>
          <p14:tracePt t="40720" x="14855825" y="7416800"/>
          <p14:tracePt t="42225" x="14855825" y="7404100"/>
          <p14:tracePt t="42231" x="14855825" y="7392988"/>
          <p14:tracePt t="42240" x="14855825" y="7356475"/>
          <p14:tracePt t="42248" x="14855825" y="7332663"/>
          <p14:tracePt t="42256" x="14855825" y="7308850"/>
          <p14:tracePt t="42264" x="14855825" y="7296150"/>
          <p14:tracePt t="42272" x="14855825" y="7285038"/>
          <p14:tracePt t="42279" x="14855825" y="7272338"/>
          <p14:tracePt t="42416" x="14879638" y="7261225"/>
          <p14:tracePt t="42424" x="14879638" y="7248525"/>
          <p14:tracePt t="42432" x="14903450" y="7237413"/>
          <p14:tracePt t="42440" x="14914563" y="7224713"/>
          <p14:tracePt t="42448" x="14938375" y="7164388"/>
          <p14:tracePt t="42456" x="14938375" y="7129463"/>
          <p14:tracePt t="42464" x="14938375" y="7045325"/>
          <p14:tracePt t="42472" x="14938375" y="6961188"/>
          <p14:tracePt t="42479" x="14938375" y="6842125"/>
          <p14:tracePt t="42488" x="14938375" y="6710363"/>
          <p14:tracePt t="42496" x="14938375" y="6554788"/>
          <p14:tracePt t="42504" x="14938375" y="6411913"/>
          <p14:tracePt t="42511" x="14938375" y="6280150"/>
          <p14:tracePt t="42520" x="14938375" y="6184900"/>
          <p14:tracePt t="42527" x="14938375" y="6088063"/>
          <p14:tracePt t="42536" x="14938375" y="5980113"/>
          <p14:tracePt t="42544" x="14938375" y="5849938"/>
          <p14:tracePt t="42552" x="14938375" y="5729288"/>
          <p14:tracePt t="42561" x="14938375" y="5610225"/>
          <p14:tracePt t="42568" x="14927263" y="5502275"/>
          <p14:tracePt t="42577" x="14914563" y="5383213"/>
          <p14:tracePt t="42584" x="14903450" y="5275263"/>
          <p14:tracePt t="42593" x="14903450" y="5214938"/>
          <p14:tracePt t="42600" x="14903450" y="5156200"/>
          <p14:tracePt t="42608" x="14903450" y="5119688"/>
          <p14:tracePt t="42616" x="14903450" y="5106988"/>
          <p14:tracePt t="42624" x="14903450" y="5095875"/>
          <p14:tracePt t="42632" x="14903450" y="5083175"/>
          <p14:tracePt t="42648" x="14890750" y="5059363"/>
          <p14:tracePt t="42672" x="14879638" y="5059363"/>
          <p14:tracePt t="42680" x="14866938" y="5059363"/>
          <p14:tracePt t="42688" x="14843125" y="5059363"/>
          <p14:tracePt t="42696" x="14782800" y="5059363"/>
          <p14:tracePt t="42704" x="14700250" y="5095875"/>
          <p14:tracePt t="42712" x="14568488" y="5119688"/>
          <p14:tracePt t="42720" x="14484350" y="5143500"/>
          <p14:tracePt t="42728" x="14365288" y="5167313"/>
          <p14:tracePt t="42736" x="14257338" y="5214938"/>
          <p14:tracePt t="42744" x="14185900" y="5238750"/>
          <p14:tracePt t="42752" x="14101763" y="5238750"/>
          <p14:tracePt t="42761" x="13993813" y="5238750"/>
          <p14:tracePt t="42768" x="13909675" y="5238750"/>
          <p14:tracePt t="42776" x="13862050" y="5238750"/>
          <p14:tracePt t="42784" x="13814425" y="5238750"/>
          <p14:tracePt t="42793" x="13779500" y="5238750"/>
          <p14:tracePt t="42800" x="13742988" y="5238750"/>
          <p14:tracePt t="42808" x="13706475" y="5238750"/>
          <p14:tracePt t="42816" x="13635038" y="5227638"/>
          <p14:tracePt t="42824" x="13539788" y="5203825"/>
          <p14:tracePt t="42832" x="13395325" y="5191125"/>
          <p14:tracePt t="42840" x="13252450" y="5143500"/>
          <p14:tracePt t="42848" x="13157200" y="5119688"/>
          <p14:tracePt t="42856" x="13025438" y="5095875"/>
          <p14:tracePt t="42864" x="12941300" y="5072063"/>
          <p14:tracePt t="42872" x="12846050" y="5035550"/>
          <p14:tracePt t="42879" x="12774613" y="5011738"/>
          <p14:tracePt t="42895" x="12690475" y="4964113"/>
          <p14:tracePt t="42895" x="12619038" y="4916488"/>
          <p14:tracePt t="42904" x="12522200" y="4868863"/>
          <p14:tracePt t="42912" x="12474575" y="4821238"/>
          <p14:tracePt t="42920" x="12392025" y="4760913"/>
          <p14:tracePt t="42927" x="12319000" y="4713288"/>
          <p14:tracePt t="42936" x="12271375" y="4665663"/>
          <p14:tracePt t="42944" x="12212638" y="4641850"/>
          <p14:tracePt t="42952" x="12187238" y="4616450"/>
          <p14:tracePt t="42960" x="12128500" y="4581525"/>
          <p14:tracePt t="42968" x="12115800" y="4545013"/>
          <p14:tracePt t="42977" x="12044363" y="4473575"/>
          <p14:tracePt t="42985" x="11996738" y="4378325"/>
          <p14:tracePt t="42992" x="11936413" y="4306888"/>
          <p14:tracePt t="43000" x="11888788" y="4175125"/>
          <p14:tracePt t="43007" x="11853863" y="4067175"/>
          <p14:tracePt t="43016" x="11804650" y="3948113"/>
          <p14:tracePt t="43024" x="11793538" y="3875088"/>
          <p14:tracePt t="43032" x="11780838" y="3816350"/>
          <p14:tracePt t="43040" x="11780838" y="3719513"/>
          <p14:tracePt t="43048" x="11745913" y="3648075"/>
          <p14:tracePt t="43056" x="11745913" y="3576638"/>
          <p14:tracePt t="43064" x="11745913" y="3505200"/>
          <p14:tracePt t="43072" x="11745913" y="3421063"/>
          <p14:tracePt t="43081" x="11745913" y="3325813"/>
          <p14:tracePt t="43088" x="11745913" y="3228975"/>
          <p14:tracePt t="43096" x="11769725" y="3133725"/>
          <p14:tracePt t="43104" x="11793538" y="3049588"/>
          <p14:tracePt t="43112" x="11828463" y="2954338"/>
          <p14:tracePt t="43120" x="11877675" y="2882900"/>
          <p14:tracePt t="43128" x="11936413" y="2798763"/>
          <p14:tracePt t="43136" x="11984038" y="2751138"/>
          <p14:tracePt t="43144" x="12057063" y="2679700"/>
          <p14:tracePt t="43152" x="12115800" y="2619375"/>
          <p14:tracePt t="43160" x="12187238" y="2547938"/>
          <p14:tracePt t="43168" x="12223750" y="2500313"/>
          <p14:tracePt t="43177" x="12307888" y="2439988"/>
          <p14:tracePt t="43184" x="12392025" y="2405063"/>
          <p14:tracePt t="43192" x="12474575" y="2344738"/>
          <p14:tracePt t="43200" x="12547600" y="2308225"/>
          <p14:tracePt t="43208" x="12630150" y="2260600"/>
          <p14:tracePt t="43216" x="12714288" y="2224088"/>
          <p14:tracePt t="43224" x="12785725" y="2200275"/>
          <p14:tracePt t="43233" x="12857163" y="2189163"/>
          <p14:tracePt t="43240" x="12906375" y="2189163"/>
          <p14:tracePt t="43248" x="13001625" y="2165350"/>
          <p14:tracePt t="43256" x="13073063" y="2165350"/>
          <p14:tracePt t="43264" x="13144500" y="2165350"/>
          <p14:tracePt t="43272" x="13228638" y="2165350"/>
          <p14:tracePt t="43280" x="13288963" y="2165350"/>
          <p14:tracePt t="43288" x="13336588" y="2176463"/>
          <p14:tracePt t="43296" x="13408025" y="2212975"/>
          <p14:tracePt t="43304" x="13444538" y="2224088"/>
          <p14:tracePt t="43312" x="13492163" y="2249488"/>
          <p14:tracePt t="43320" x="13539788" y="2273300"/>
          <p14:tracePt t="43328" x="13574713" y="2297113"/>
          <p14:tracePt t="43336" x="13623925" y="2332038"/>
          <p14:tracePt t="43344" x="13682663" y="2379663"/>
          <p14:tracePt t="43352" x="13730288" y="2439988"/>
          <p14:tracePt t="43360" x="13790613" y="2500313"/>
          <p14:tracePt t="43368" x="13862050" y="2584450"/>
          <p14:tracePt t="43377" x="13922375" y="2679700"/>
          <p14:tracePt t="43385" x="13982700" y="2774950"/>
          <p14:tracePt t="43392" x="14054138" y="2894013"/>
          <p14:tracePt t="43400" x="14089063" y="3001963"/>
          <p14:tracePt t="43408" x="14125575" y="3122613"/>
          <p14:tracePt t="43416" x="14162088" y="3217863"/>
          <p14:tracePt t="43424" x="14173200" y="3302000"/>
          <p14:tracePt t="43433" x="14185900" y="3373438"/>
          <p14:tracePt t="43440" x="14185900" y="3433763"/>
          <p14:tracePt t="43447" x="14185900" y="3481388"/>
          <p14:tracePt t="43456" x="14185900" y="3563938"/>
          <p14:tracePt t="43464" x="14185900" y="3636963"/>
          <p14:tracePt t="43473" x="14185900" y="3684588"/>
          <p14:tracePt t="43480" x="14185900" y="3756025"/>
          <p14:tracePt t="43488" x="14162088" y="3863975"/>
          <p14:tracePt t="43496" x="14149388" y="3922713"/>
          <p14:tracePt t="43504" x="14125575" y="3995738"/>
          <p14:tracePt t="43512" x="14089063" y="4078288"/>
          <p14:tracePt t="43520" x="14065250" y="4138613"/>
          <p14:tracePt t="43528" x="14054138" y="4162425"/>
          <p14:tracePt t="43536" x="14041438" y="4175125"/>
          <p14:tracePt t="43544" x="14030325" y="4198938"/>
          <p14:tracePt t="43881" x="14017625" y="4210050"/>
          <p14:tracePt t="44353" x="13922375" y="4175125"/>
          <p14:tracePt t="44360" x="13647738" y="4030663"/>
          <p14:tracePt t="44367" x="13204825" y="3767138"/>
          <p14:tracePt t="44377" x="12619038" y="3408363"/>
          <p14:tracePt t="44384" x="11949113" y="3062288"/>
          <p14:tracePt t="44394" x="11195050" y="2679700"/>
          <p14:tracePt t="44400" x="10393363" y="2297113"/>
          <p14:tracePt t="44408" x="9628188" y="1890713"/>
          <p14:tracePt t="44416" x="8755063" y="1555750"/>
          <p14:tracePt t="44424" x="7977188" y="1350963"/>
          <p14:tracePt t="44432" x="7272338" y="1160463"/>
          <p14:tracePt t="44440" x="6686550" y="944563"/>
          <p14:tracePt t="44448" x="6075363" y="801688"/>
          <p14:tracePt t="44456" x="5357813" y="585788"/>
          <p14:tracePt t="44464" x="4760913" y="298450"/>
          <p14:tracePt t="44472" x="4318000" y="952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9427" y="2394630"/>
            <a:ext cx="7848071" cy="6514411"/>
            <a:chOff x="1099427" y="2394630"/>
            <a:chExt cx="7848071" cy="65144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9427" y="2394630"/>
              <a:ext cx="7848071" cy="65144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440" y="1033850"/>
            <a:ext cx="1313952" cy="12698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6401471" y="2191111"/>
            <a:ext cx="1094271" cy="6736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55786" y="1269165"/>
            <a:ext cx="2557172" cy="747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53791" y="1818239"/>
            <a:ext cx="2557022" cy="4571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44369" y="2741216"/>
            <a:ext cx="5059158" cy="23452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8779" y="5314935"/>
            <a:ext cx="9162031" cy="2908945"/>
            <a:chOff x="7188779" y="5314935"/>
            <a:chExt cx="9162031" cy="29089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88779" y="5314935"/>
              <a:ext cx="9162031" cy="2908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42774" y="3464447"/>
            <a:ext cx="2105701" cy="168456"/>
            <a:chOff x="13342774" y="3464447"/>
            <a:chExt cx="2105701" cy="1684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1880000">
              <a:off x="13342774" y="3464447"/>
              <a:ext cx="2105701" cy="1684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93545" y="4175515"/>
            <a:ext cx="2511855" cy="200948"/>
            <a:chOff x="13493545" y="4175515"/>
            <a:chExt cx="2511855" cy="2009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4280000">
              <a:off x="13493545" y="4175515"/>
              <a:ext cx="2511855" cy="200948"/>
            </a:xfrm>
            <a:prstGeom prst="rect">
              <a:avLst/>
            </a:prstGeom>
          </p:spPr>
        </p:pic>
      </p:grpSp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0E7BDE99-5B78-49B9-9DC2-D33B27C57E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55"/>
    </mc:Choice>
    <mc:Fallback>
      <p:transition spd="slow" advTm="52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13" x="5143500" y="2632075"/>
          <p14:tracePt t="1644" x="5143500" y="2619375"/>
          <p14:tracePt t="1652" x="5143500" y="2608263"/>
          <p14:tracePt t="1676" x="5143500" y="2595563"/>
          <p14:tracePt t="3764" x="5143500" y="2584450"/>
          <p14:tracePt t="4164" x="5154613" y="2584450"/>
          <p14:tracePt t="4196" x="5167313" y="2584450"/>
          <p14:tracePt t="4220" x="5167313" y="2571750"/>
          <p14:tracePt t="4316" x="5178425" y="2571750"/>
          <p14:tracePt t="4364" x="5191125" y="2571750"/>
          <p14:tracePt t="4476" x="5202238" y="2571750"/>
          <p14:tracePt t="4484" x="5214938" y="2571750"/>
          <p14:tracePt t="4492" x="5227638" y="2571750"/>
          <p14:tracePt t="4516" x="5238750" y="2571750"/>
          <p14:tracePt t="4524" x="5251450" y="2571750"/>
          <p14:tracePt t="4540" x="5275263" y="2571750"/>
          <p14:tracePt t="4548" x="5299075" y="2571750"/>
          <p14:tracePt t="4556" x="5334000" y="2571750"/>
          <p14:tracePt t="4564" x="5357813" y="2571750"/>
          <p14:tracePt t="4572" x="5394325" y="2571750"/>
          <p14:tracePt t="4580" x="5441950" y="2571750"/>
          <p14:tracePt t="4588" x="5465763" y="2571750"/>
          <p14:tracePt t="4596" x="5478463" y="2571750"/>
          <p14:tracePt t="4604" x="5502275" y="2571750"/>
          <p14:tracePt t="4612" x="5526088" y="2571750"/>
          <p14:tracePt t="4620" x="5537200" y="2584450"/>
          <p14:tracePt t="4628" x="5549900" y="2584450"/>
          <p14:tracePt t="4645" x="5561013" y="2584450"/>
          <p14:tracePt t="4662" x="5586413" y="2584450"/>
          <p14:tracePt t="4676" x="5597525" y="2595563"/>
          <p14:tracePt t="4684" x="5621338" y="2608263"/>
          <p14:tracePt t="4692" x="5621338" y="2619375"/>
          <p14:tracePt t="4700" x="5657850" y="2619375"/>
          <p14:tracePt t="4708" x="5681663" y="2643188"/>
          <p14:tracePt t="4716" x="5705475" y="2655888"/>
          <p14:tracePt t="4724" x="5716588" y="2667000"/>
          <p14:tracePt t="4732" x="5740400" y="2679700"/>
          <p14:tracePt t="4740" x="5765800" y="2703513"/>
          <p14:tracePt t="4748" x="5789613" y="2714625"/>
          <p14:tracePt t="4756" x="5824538" y="2727325"/>
          <p14:tracePt t="4764" x="5848350" y="2751138"/>
          <p14:tracePt t="4772" x="5895975" y="2774950"/>
          <p14:tracePt t="4780" x="5969000" y="2822575"/>
          <p14:tracePt t="4788" x="6027738" y="2870200"/>
          <p14:tracePt t="4796" x="6100763" y="2919413"/>
          <p14:tracePt t="4804" x="6135688" y="2967038"/>
          <p14:tracePt t="4812" x="6196013" y="3025775"/>
          <p14:tracePt t="4820" x="6254750" y="3098800"/>
          <p14:tracePt t="4828" x="6315075" y="3170238"/>
          <p14:tracePt t="4836" x="6386513" y="3252788"/>
          <p14:tracePt t="4846" x="6446838" y="3360738"/>
          <p14:tracePt t="4856" x="6542088" y="3481388"/>
          <p14:tracePt t="4860" x="6602413" y="3600450"/>
          <p14:tracePt t="4868" x="6710363" y="3767138"/>
          <p14:tracePt t="4876" x="6769100" y="3922713"/>
          <p14:tracePt t="4895" x="6937375" y="4306888"/>
          <p14:tracePt t="4900" x="7021513" y="4510088"/>
          <p14:tracePt t="4908" x="7104063" y="4772025"/>
          <p14:tracePt t="4916" x="7177088" y="5035550"/>
          <p14:tracePt t="4924" x="7224713" y="5286375"/>
          <p14:tracePt t="4933" x="7332663" y="5526088"/>
          <p14:tracePt t="4940" x="7391400" y="5753100"/>
          <p14:tracePt t="4948" x="7462838" y="5956300"/>
          <p14:tracePt t="4956" x="7523163" y="6184900"/>
          <p14:tracePt t="4964" x="7594600" y="6411913"/>
          <p14:tracePt t="4972" x="7631113" y="6602413"/>
          <p14:tracePt t="4980" x="7691438" y="6770688"/>
          <p14:tracePt t="4988" x="7726363" y="6902450"/>
          <p14:tracePt t="4996" x="7750175" y="6985000"/>
          <p14:tracePt t="5004" x="7762875" y="7069138"/>
          <p14:tracePt t="5012" x="7797800" y="7129463"/>
          <p14:tracePt t="5020" x="7810500" y="7164388"/>
          <p14:tracePt t="5029" x="7821613" y="7188200"/>
          <p14:tracePt t="5036" x="7834313" y="7200900"/>
          <p14:tracePt t="5045" x="7847013" y="7237413"/>
          <p14:tracePt t="5076" x="7847013" y="7248525"/>
          <p14:tracePt t="5084" x="7847013" y="7261225"/>
          <p14:tracePt t="5092" x="7847013" y="7285038"/>
          <p14:tracePt t="5100" x="7847013" y="7296150"/>
          <p14:tracePt t="5108" x="7847013" y="7308850"/>
          <p14:tracePt t="5116" x="7858125" y="7319963"/>
          <p14:tracePt t="5124" x="7870825" y="7343775"/>
          <p14:tracePt t="5132" x="7881938" y="7343775"/>
          <p14:tracePt t="5140" x="7894638" y="7367588"/>
          <p14:tracePt t="5148" x="7905750" y="7367588"/>
          <p14:tracePt t="5156" x="7929563" y="7380288"/>
          <p14:tracePt t="5164" x="7977188" y="7380288"/>
          <p14:tracePt t="5172" x="8074025" y="7392988"/>
          <p14:tracePt t="5181" x="8205788" y="7392988"/>
          <p14:tracePt t="5188" x="8361363" y="7392988"/>
          <p14:tracePt t="5196" x="8491538" y="7392988"/>
          <p14:tracePt t="5204" x="8647113" y="7392988"/>
          <p14:tracePt t="5212" x="8767763" y="7427913"/>
          <p14:tracePt t="5220" x="8863013" y="7440613"/>
          <p14:tracePt t="5229" x="8934450" y="7464425"/>
          <p14:tracePt t="5236" x="9018588" y="7499350"/>
          <p14:tracePt t="5245" x="9066213" y="7523163"/>
          <p14:tracePt t="5252" x="9113838" y="7548563"/>
          <p14:tracePt t="5260" x="9137650" y="7559675"/>
          <p14:tracePt t="5268" x="9174163" y="7572375"/>
          <p14:tracePt t="5276" x="9197975" y="7596188"/>
          <p14:tracePt t="5284" x="9221788" y="7596188"/>
          <p14:tracePt t="5292" x="9234488" y="7596188"/>
          <p14:tracePt t="5300" x="9269413" y="7596188"/>
          <p14:tracePt t="5308" x="9293225" y="7607300"/>
          <p14:tracePt t="5316" x="9317038" y="7620000"/>
          <p14:tracePt t="5324" x="9353550" y="7620000"/>
          <p14:tracePt t="5332" x="9401175" y="7620000"/>
          <p14:tracePt t="5341" x="9437688" y="7631113"/>
          <p14:tracePt t="5348" x="9461500" y="7631113"/>
          <p14:tracePt t="5356" x="9485313" y="7631113"/>
          <p14:tracePt t="5366" x="9496425" y="7631113"/>
          <p14:tracePt t="5372" x="9520238" y="7631113"/>
          <p14:tracePt t="5380" x="9532938" y="7631113"/>
          <p14:tracePt t="5388" x="9567863" y="7631113"/>
          <p14:tracePt t="5396" x="9593263" y="7631113"/>
          <p14:tracePt t="5404" x="9652000" y="7631113"/>
          <p14:tracePt t="5412" x="9723438" y="7572375"/>
          <p14:tracePt t="5420" x="9807575" y="7523163"/>
          <p14:tracePt t="5429" x="9867900" y="7488238"/>
          <p14:tracePt t="5436" x="9915525" y="7451725"/>
          <p14:tracePt t="5446" x="9963150" y="7416800"/>
          <p14:tracePt t="5452" x="9975850" y="7404100"/>
          <p14:tracePt t="5462" x="10034588" y="7343775"/>
          <p14:tracePt t="5468" x="10058400" y="7308850"/>
          <p14:tracePt t="5476" x="10107613" y="7248525"/>
          <p14:tracePt t="5484" x="10131425" y="7200900"/>
          <p14:tracePt t="5492" x="10166350" y="7129463"/>
          <p14:tracePt t="5501" x="10202863" y="7069138"/>
          <p14:tracePt t="5508" x="10237788" y="6973888"/>
          <p14:tracePt t="5516" x="10261600" y="6902450"/>
          <p14:tracePt t="5524" x="10310813" y="6781800"/>
          <p14:tracePt t="5532" x="10358438" y="6710363"/>
          <p14:tracePt t="5540" x="10369550" y="6615113"/>
          <p14:tracePt t="5548" x="10406063" y="6530975"/>
          <p14:tracePt t="5556" x="10417175" y="6483350"/>
          <p14:tracePt t="5564" x="10429875" y="6411913"/>
          <p14:tracePt t="5572" x="10429875" y="6327775"/>
          <p14:tracePt t="5580" x="10429875" y="6267450"/>
          <p14:tracePt t="5588" x="10429875" y="6196013"/>
          <p14:tracePt t="5596" x="10429875" y="6100763"/>
          <p14:tracePt t="5604" x="10429875" y="6005513"/>
          <p14:tracePt t="5612" x="10417175" y="5897563"/>
          <p14:tracePt t="5620" x="10393363" y="5824538"/>
          <p14:tracePt t="5629" x="10382250" y="5753100"/>
          <p14:tracePt t="5636" x="10345738" y="5705475"/>
          <p14:tracePt t="5645" x="10334625" y="5657850"/>
          <p14:tracePt t="5652" x="10298113" y="5610225"/>
          <p14:tracePt t="5660" x="10274300" y="5573713"/>
          <p14:tracePt t="5668" x="10250488" y="5549900"/>
          <p14:tracePt t="5676" x="10213975" y="5526088"/>
          <p14:tracePt t="5684" x="10155238" y="5491163"/>
          <p14:tracePt t="5692" x="10131425" y="5465763"/>
          <p14:tracePt t="5700" x="10082213" y="5418138"/>
          <p14:tracePt t="5708" x="10023475" y="5370513"/>
          <p14:tracePt t="5716" x="9986963" y="5346700"/>
          <p14:tracePt t="5724" x="9915525" y="5310188"/>
          <p14:tracePt t="5732" x="9902825" y="5310188"/>
          <p14:tracePt t="5740" x="9879013" y="5299075"/>
          <p14:tracePt t="5748" x="9844088" y="5299075"/>
          <p14:tracePt t="5756" x="9820275" y="5299075"/>
          <p14:tracePt t="5764" x="9807575" y="5299075"/>
          <p14:tracePt t="5772" x="9772650" y="5299075"/>
          <p14:tracePt t="5780" x="9723438" y="5299075"/>
          <p14:tracePt t="5788" x="9699625" y="5299075"/>
          <p14:tracePt t="5796" x="9652000" y="5299075"/>
          <p14:tracePt t="5804" x="9617075" y="5299075"/>
          <p14:tracePt t="5812" x="9567863" y="5299075"/>
          <p14:tracePt t="5820" x="9520238" y="5299075"/>
          <p14:tracePt t="5828" x="9496425" y="5299075"/>
          <p14:tracePt t="5836" x="9461500" y="5299075"/>
          <p14:tracePt t="5845" x="9437688" y="5310188"/>
          <p14:tracePt t="5852" x="9401175" y="5335588"/>
          <p14:tracePt t="5865" x="9353550" y="5383213"/>
          <p14:tracePt t="5868" x="9317038" y="5418138"/>
          <p14:tracePt t="5876" x="9269413" y="5465763"/>
          <p14:tracePt t="5884" x="9245600" y="5491163"/>
          <p14:tracePt t="5896" x="9174163" y="5549900"/>
          <p14:tracePt t="5900" x="9102725" y="5610225"/>
          <p14:tracePt t="5908" x="9053513" y="5657850"/>
          <p14:tracePt t="5916" x="9005888" y="5694363"/>
          <p14:tracePt t="5924" x="8970963" y="5741988"/>
          <p14:tracePt t="5932" x="8934450" y="5765800"/>
          <p14:tracePt t="5940" x="8923338" y="5800725"/>
          <p14:tracePt t="5948" x="8899525" y="5837238"/>
          <p14:tracePt t="5956" x="8874125" y="5873750"/>
          <p14:tracePt t="5964" x="8839200" y="5932488"/>
          <p14:tracePt t="5972" x="8815388" y="5980113"/>
          <p14:tracePt t="5980" x="8731250" y="6088063"/>
          <p14:tracePt t="5988" x="8707438" y="6172200"/>
          <p14:tracePt t="5996" x="8647113" y="6256338"/>
          <p14:tracePt t="6004" x="8623300" y="6388100"/>
          <p14:tracePt t="6012" x="8588375" y="6494463"/>
          <p14:tracePt t="6020" x="8575675" y="6578600"/>
          <p14:tracePt t="6029" x="8540750" y="6673850"/>
          <p14:tracePt t="6036" x="8515350" y="6757988"/>
          <p14:tracePt t="6046" x="8504238" y="6829425"/>
          <p14:tracePt t="6053" x="8467725" y="6913563"/>
          <p14:tracePt t="6061" x="8467725" y="6926263"/>
          <p14:tracePt t="6068" x="8467725" y="6973888"/>
          <p14:tracePt t="6076" x="8456613" y="7008813"/>
          <p14:tracePt t="6084" x="8456613" y="7081838"/>
          <p14:tracePt t="6092" x="8456613" y="7129463"/>
          <p14:tracePt t="6100" x="8456613" y="7177088"/>
          <p14:tracePt t="6108" x="8456613" y="7237413"/>
          <p14:tracePt t="6116" x="8456613" y="7308850"/>
          <p14:tracePt t="6124" x="8456613" y="7367588"/>
          <p14:tracePt t="6133" x="8456613" y="7416800"/>
          <p14:tracePt t="6140" x="8456613" y="7464425"/>
          <p14:tracePt t="6148" x="8480425" y="7512050"/>
          <p14:tracePt t="6156" x="8480425" y="7523163"/>
          <p14:tracePt t="6164" x="8491538" y="7535863"/>
          <p14:tracePt t="6172" x="8491538" y="7559675"/>
          <p14:tracePt t="6180" x="8491538" y="7572375"/>
          <p14:tracePt t="6188" x="8504238" y="7583488"/>
          <p14:tracePt t="6204" x="8515350" y="7596188"/>
          <p14:tracePt t="6212" x="8528050" y="7607300"/>
          <p14:tracePt t="6220" x="8540750" y="7607300"/>
          <p14:tracePt t="6229" x="8564563" y="7620000"/>
          <p14:tracePt t="6236" x="8588375" y="7620000"/>
          <p14:tracePt t="6245" x="8612188" y="7631113"/>
          <p14:tracePt t="6252" x="8623300" y="7643813"/>
          <p14:tracePt t="6268" x="8636000" y="7643813"/>
          <p14:tracePt t="6292" x="8659813" y="7643813"/>
          <p14:tracePt t="8156" x="8670925" y="7643813"/>
          <p14:tracePt t="12724" x="8694738" y="7631113"/>
          <p14:tracePt t="12732" x="8755063" y="7607300"/>
          <p14:tracePt t="12740" x="8791575" y="7607300"/>
          <p14:tracePt t="12748" x="8850313" y="7607300"/>
          <p14:tracePt t="12756" x="8923338" y="7607300"/>
          <p14:tracePt t="12763" x="8994775" y="7607300"/>
          <p14:tracePt t="12772" x="9078913" y="7607300"/>
          <p14:tracePt t="12780" x="9185275" y="7607300"/>
          <p14:tracePt t="12788" x="9282113" y="7607300"/>
          <p14:tracePt t="12796" x="9377363" y="7607300"/>
          <p14:tracePt t="12804" x="9509125" y="7607300"/>
          <p14:tracePt t="12812" x="9617075" y="7607300"/>
          <p14:tracePt t="12820" x="9759950" y="7607300"/>
          <p14:tracePt t="12828" x="9902825" y="7607300"/>
          <p14:tracePt t="12836" x="10034588" y="7607300"/>
          <p14:tracePt t="12844" x="10155238" y="7607300"/>
          <p14:tracePt t="12852" x="10287000" y="7607300"/>
          <p14:tracePt t="12861" x="10393363" y="7607300"/>
          <p14:tracePt t="12868" x="10514013" y="7607300"/>
          <p14:tracePt t="12878" x="10656888" y="7607300"/>
          <p14:tracePt t="12884" x="10775950" y="7607300"/>
          <p14:tracePt t="12893" x="10931525" y="7607300"/>
          <p14:tracePt t="12900" x="11110913" y="7607300"/>
          <p14:tracePt t="12908" x="11255375" y="7607300"/>
          <p14:tracePt t="12916" x="11410950" y="7607300"/>
          <p14:tracePt t="12924" x="11566525" y="7607300"/>
          <p14:tracePt t="12933" x="11709400" y="7607300"/>
          <p14:tracePt t="12940" x="11888788" y="7583488"/>
          <p14:tracePt t="12948" x="12020550" y="7572375"/>
          <p14:tracePt t="12956" x="12139613" y="7535863"/>
          <p14:tracePt t="12964" x="12284075" y="7523163"/>
          <p14:tracePt t="12972" x="12368213" y="7512050"/>
          <p14:tracePt t="12980" x="12463463" y="7488238"/>
          <p14:tracePt t="12988" x="12547600" y="7488238"/>
          <p14:tracePt t="12996" x="12653963" y="7488238"/>
          <p14:tracePt t="13004" x="12738100" y="7451725"/>
          <p14:tracePt t="13012" x="12846050" y="7451725"/>
          <p14:tracePt t="13020" x="12941300" y="7451725"/>
          <p14:tracePt t="13028" x="13025438" y="7451725"/>
          <p14:tracePt t="13036" x="13133388" y="7451725"/>
          <p14:tracePt t="13044" x="13204825" y="7451725"/>
          <p14:tracePt t="13053" x="13265150" y="7451725"/>
          <p14:tracePt t="13061" x="13347700" y="7451725"/>
          <p14:tracePt t="13068" x="13395325" y="7451725"/>
          <p14:tracePt t="13077" x="13444538" y="7451725"/>
          <p14:tracePt t="13084" x="13492163" y="7451725"/>
          <p14:tracePt t="13094" x="13515975" y="7451725"/>
          <p14:tracePt t="13100" x="13550900" y="7451725"/>
          <p14:tracePt t="13108" x="13574713" y="7451725"/>
          <p14:tracePt t="13116" x="13600113" y="7464425"/>
          <p14:tracePt t="13124" x="13611225" y="7464425"/>
          <p14:tracePt t="13140" x="13623925" y="7464425"/>
          <p14:tracePt t="13148" x="13635038" y="7475538"/>
          <p14:tracePt t="13164" x="13647738" y="7488238"/>
          <p14:tracePt t="13220" x="13647738" y="7499350"/>
          <p14:tracePt t="13228" x="13647738" y="7512050"/>
          <p14:tracePt t="13236" x="13623925" y="7559675"/>
          <p14:tracePt t="13244" x="13574713" y="7607300"/>
          <p14:tracePt t="13252" x="13563600" y="7620000"/>
          <p14:tracePt t="13261" x="13550900" y="7631113"/>
          <p14:tracePt t="13269" x="13527088" y="7654925"/>
          <p14:tracePt t="13278" x="13515975" y="7667625"/>
          <p14:tracePt t="13284" x="13503275" y="7667625"/>
          <p14:tracePt t="13293" x="13479463" y="7678738"/>
          <p14:tracePt t="13300" x="13455650" y="7691438"/>
          <p14:tracePt t="13308" x="13444538" y="7691438"/>
          <p14:tracePt t="13316" x="13420725" y="7691438"/>
          <p14:tracePt t="13324" x="13395325" y="7691438"/>
          <p14:tracePt t="13332" x="13360400" y="7691438"/>
          <p14:tracePt t="13340" x="13323888" y="7691438"/>
          <p14:tracePt t="13348" x="13288963" y="7691438"/>
          <p14:tracePt t="13356" x="13252450" y="7691438"/>
          <p14:tracePt t="13364" x="13228638" y="7691438"/>
          <p14:tracePt t="13372" x="13192125" y="7678738"/>
          <p14:tracePt t="13380" x="13144500" y="7654925"/>
          <p14:tracePt t="13388" x="13109575" y="7631113"/>
          <p14:tracePt t="13397" x="13085763" y="7620000"/>
          <p14:tracePt t="13404" x="13073063" y="7596188"/>
          <p14:tracePt t="13412" x="13060363" y="7596188"/>
          <p14:tracePt t="13420" x="13049250" y="7583488"/>
          <p14:tracePt t="13428" x="13049250" y="7572375"/>
          <p14:tracePt t="13436" x="13036550" y="7548563"/>
          <p14:tracePt t="13445" x="13036550" y="7499350"/>
          <p14:tracePt t="13452" x="13036550" y="7416800"/>
          <p14:tracePt t="13461" x="13036550" y="7332663"/>
          <p14:tracePt t="13468" x="13036550" y="7224713"/>
          <p14:tracePt t="13477" x="13036550" y="7116763"/>
          <p14:tracePt t="13484" x="13036550" y="7008813"/>
          <p14:tracePt t="13495" x="13036550" y="6902450"/>
          <p14:tracePt t="13500" x="13036550" y="6781800"/>
          <p14:tracePt t="13509" x="13036550" y="6686550"/>
          <p14:tracePt t="13516" x="13036550" y="6602413"/>
          <p14:tracePt t="13524" x="13049250" y="6483350"/>
          <p14:tracePt t="13532" x="13073063" y="6351588"/>
          <p14:tracePt t="13541" x="13120688" y="6196013"/>
          <p14:tracePt t="13548" x="13157200" y="6029325"/>
          <p14:tracePt t="13556" x="13215938" y="5884863"/>
          <p14:tracePt t="13564" x="13288963" y="5718175"/>
          <p14:tracePt t="13572" x="13336588" y="5597525"/>
          <p14:tracePt t="13580" x="13395325" y="5514975"/>
          <p14:tracePt t="13588" x="13479463" y="5383213"/>
          <p14:tracePt t="13596" x="13527088" y="5286375"/>
          <p14:tracePt t="13604" x="13574713" y="5203825"/>
          <p14:tracePt t="13612" x="13600113" y="5130800"/>
          <p14:tracePt t="13620" x="13635038" y="5083175"/>
          <p14:tracePt t="13628" x="13658850" y="5035550"/>
          <p14:tracePt t="13636" x="13706475" y="5000625"/>
          <p14:tracePt t="13644" x="13754100" y="4951413"/>
          <p14:tracePt t="13652" x="13827125" y="4916488"/>
          <p14:tracePt t="13661" x="13909675" y="4879975"/>
          <p14:tracePt t="13668" x="14006513" y="4856163"/>
          <p14:tracePt t="13678" x="14101763" y="4832350"/>
          <p14:tracePt t="13684" x="14220825" y="4821238"/>
          <p14:tracePt t="13694" x="14317663" y="4821238"/>
          <p14:tracePt t="13700" x="14460538" y="4821238"/>
          <p14:tracePt t="13708" x="14568488" y="4821238"/>
          <p14:tracePt t="13716" x="14700250" y="4821238"/>
          <p14:tracePt t="13724" x="14808200" y="4832350"/>
          <p14:tracePt t="13732" x="14890750" y="4856163"/>
          <p14:tracePt t="13740" x="14998700" y="4903788"/>
          <p14:tracePt t="13748" x="15059025" y="4927600"/>
          <p14:tracePt t="13756" x="15117763" y="4964113"/>
          <p14:tracePt t="13764" x="15166975" y="5011738"/>
          <p14:tracePt t="13772" x="15214600" y="5106988"/>
          <p14:tracePt t="13780" x="15273338" y="5214938"/>
          <p14:tracePt t="13788" x="15346363" y="5299075"/>
          <p14:tracePt t="13796" x="15405100" y="5418138"/>
          <p14:tracePt t="13804" x="15465425" y="5514975"/>
          <p14:tracePt t="13811" x="15536863" y="5634038"/>
          <p14:tracePt t="13820" x="15573375" y="5765800"/>
          <p14:tracePt t="13828" x="15621000" y="5908675"/>
          <p14:tracePt t="13836" x="15655925" y="6029325"/>
          <p14:tracePt t="13845" x="15692438" y="6124575"/>
          <p14:tracePt t="13852" x="15705138" y="6243638"/>
          <p14:tracePt t="13861" x="15740063" y="6364288"/>
          <p14:tracePt t="13868" x="15752763" y="6470650"/>
          <p14:tracePt t="13878" x="15752763" y="6567488"/>
          <p14:tracePt t="13884" x="15752763" y="6662738"/>
          <p14:tracePt t="13894" x="15752763" y="6794500"/>
          <p14:tracePt t="13900" x="15740063" y="6926263"/>
          <p14:tracePt t="13908" x="15705138" y="7034213"/>
          <p14:tracePt t="13916" x="15632113" y="7164388"/>
          <p14:tracePt t="13924" x="15573375" y="7285038"/>
          <p14:tracePt t="13932" x="15500350" y="7416800"/>
          <p14:tracePt t="13940" x="15452725" y="7488238"/>
          <p14:tracePt t="13948" x="15393988" y="7596188"/>
          <p14:tracePt t="13956" x="15346363" y="7654925"/>
          <p14:tracePt t="13964" x="15297150" y="7691438"/>
          <p14:tracePt t="13972" x="15273338" y="7727950"/>
          <p14:tracePt t="13981" x="15238413" y="7762875"/>
          <p14:tracePt t="13988" x="15225713" y="7775575"/>
          <p14:tracePt t="13996" x="15201900" y="7799388"/>
          <p14:tracePt t="14004" x="15190788" y="7810500"/>
          <p14:tracePt t="14012" x="15190788" y="7823200"/>
          <p14:tracePt t="14021" x="15166975" y="7834313"/>
          <p14:tracePt t="14028" x="15166975" y="7847013"/>
          <p14:tracePt t="14036" x="15154275" y="7847013"/>
          <p14:tracePt t="14044" x="15154275" y="7858125"/>
          <p14:tracePt t="14052" x="15130463" y="7881938"/>
          <p14:tracePt t="14061" x="15117763" y="7881938"/>
          <p14:tracePt t="14069" x="15117763" y="7894638"/>
          <p14:tracePt t="14078" x="15093950" y="7907338"/>
          <p14:tracePt t="14084" x="15093950" y="7918450"/>
          <p14:tracePt t="16381" x="15070138" y="7907338"/>
          <p14:tracePt t="16388" x="15070138" y="7881938"/>
          <p14:tracePt t="16396" x="15022513" y="7858125"/>
          <p14:tracePt t="16404" x="14987588" y="7834313"/>
          <p14:tracePt t="16596" x="14962188" y="7823200"/>
          <p14:tracePt t="16604" x="14962188" y="7786688"/>
          <p14:tracePt t="16612" x="14962188" y="7762875"/>
          <p14:tracePt t="16620" x="14962188" y="7739063"/>
          <p14:tracePt t="16628" x="14951075" y="7691438"/>
          <p14:tracePt t="16636" x="14914563" y="7583488"/>
          <p14:tracePt t="16644" x="14879638" y="7512050"/>
          <p14:tracePt t="16652" x="14843125" y="7464425"/>
          <p14:tracePt t="16660" x="14808200" y="7392988"/>
          <p14:tracePt t="16668" x="14795500" y="7367588"/>
          <p14:tracePt t="16677" x="14758988" y="7296150"/>
          <p14:tracePt t="16684" x="14735175" y="7285038"/>
          <p14:tracePt t="16694" x="14711363" y="7200900"/>
          <p14:tracePt t="16700" x="14663738" y="7129463"/>
          <p14:tracePt t="16708" x="14592300" y="7034213"/>
          <p14:tracePt t="16716" x="14497050" y="6926263"/>
          <p14:tracePt t="16724" x="14376400" y="6781800"/>
          <p14:tracePt t="16732" x="14268450" y="6662738"/>
          <p14:tracePt t="16740" x="14149388" y="6530975"/>
          <p14:tracePt t="16748" x="14006513" y="6435725"/>
          <p14:tracePt t="16756" x="13922375" y="6338888"/>
          <p14:tracePt t="16764" x="13838238" y="6267450"/>
          <p14:tracePt t="16772" x="13730288" y="6219825"/>
          <p14:tracePt t="16780" x="13658850" y="6184900"/>
          <p14:tracePt t="16788" x="13611225" y="6124575"/>
          <p14:tracePt t="16796" x="13527088" y="6064250"/>
          <p14:tracePt t="16804" x="13468350" y="6005513"/>
          <p14:tracePt t="16812" x="13395325" y="5932488"/>
          <p14:tracePt t="16820" x="13336588" y="5897563"/>
          <p14:tracePt t="16828" x="13276263" y="5849938"/>
          <p14:tracePt t="16836" x="13228638" y="5813425"/>
          <p14:tracePt t="16844" x="13168313" y="5776913"/>
          <p14:tracePt t="16853" x="13120688" y="5741988"/>
          <p14:tracePt t="16860" x="13049250" y="5705475"/>
          <p14:tracePt t="16868" x="13001625" y="5657850"/>
          <p14:tracePt t="16877" x="12930188" y="5621338"/>
          <p14:tracePt t="16884" x="12869863" y="5597525"/>
          <p14:tracePt t="16895" x="12833350" y="5562600"/>
          <p14:tracePt t="16900" x="12809538" y="5562600"/>
          <p14:tracePt t="16908" x="12785725" y="5549900"/>
          <p14:tracePt t="16924" x="12774613" y="5549900"/>
          <p14:tracePt t="16933" x="12761913" y="5549900"/>
          <p14:tracePt t="16940" x="12750800" y="5549900"/>
          <p14:tracePt t="16948" x="12738100" y="5549900"/>
          <p14:tracePt t="16956" x="12714288" y="5549900"/>
          <p14:tracePt t="16964" x="12701588" y="5549900"/>
          <p14:tracePt t="16972" x="12653963" y="5549900"/>
          <p14:tracePt t="16980" x="12606338" y="5549900"/>
          <p14:tracePt t="16988" x="12534900" y="5573713"/>
          <p14:tracePt t="16996" x="12474575" y="5597525"/>
          <p14:tracePt t="17004" x="12415838" y="5634038"/>
          <p14:tracePt t="17012" x="12368213" y="5634038"/>
          <p14:tracePt t="17020" x="12295188" y="5657850"/>
          <p14:tracePt t="17028" x="12236450" y="5657850"/>
          <p14:tracePt t="17036" x="12163425" y="5681663"/>
          <p14:tracePt t="17044" x="12068175" y="5694363"/>
          <p14:tracePt t="17052" x="11972925" y="5694363"/>
          <p14:tracePt t="17060" x="11877675" y="5694363"/>
          <p14:tracePt t="17068" x="11769725" y="5694363"/>
          <p14:tracePt t="17077" x="11674475" y="5694363"/>
          <p14:tracePt t="17084" x="11553825" y="5694363"/>
          <p14:tracePt t="17093" x="11458575" y="5694363"/>
          <p14:tracePt t="17100" x="11363325" y="5694363"/>
          <p14:tracePt t="17108" x="11279188" y="5694363"/>
          <p14:tracePt t="17116" x="11218863" y="5694363"/>
          <p14:tracePt t="17124" x="11134725" y="5694363"/>
          <p14:tracePt t="17133" x="11087100" y="5694363"/>
          <p14:tracePt t="17140" x="11004550" y="5694363"/>
          <p14:tracePt t="17148" x="10955338" y="5694363"/>
          <p14:tracePt t="17156" x="10896600" y="5681663"/>
          <p14:tracePt t="17164" x="10825163" y="5657850"/>
          <p14:tracePt t="17172" x="10752138" y="5645150"/>
          <p14:tracePt t="17181" x="10669588" y="5597525"/>
          <p14:tracePt t="17188" x="10596563" y="5573713"/>
          <p14:tracePt t="17196" x="10525125" y="5549900"/>
          <p14:tracePt t="17204" x="10453688" y="5514975"/>
          <p14:tracePt t="17212" x="10369550" y="5465763"/>
          <p14:tracePt t="17220" x="10334625" y="5430838"/>
          <p14:tracePt t="17228" x="10274300" y="5394325"/>
          <p14:tracePt t="17236" x="10213975" y="5346700"/>
          <p14:tracePt t="17244" x="10179050" y="5322888"/>
          <p14:tracePt t="17252" x="10094913" y="5238750"/>
          <p14:tracePt t="17260" x="10047288" y="5156200"/>
          <p14:tracePt t="17268" x="9975850" y="5035550"/>
          <p14:tracePt t="17277" x="9926638" y="4951413"/>
          <p14:tracePt t="17284" x="9855200" y="4832350"/>
          <p14:tracePt t="17294" x="9796463" y="4713288"/>
          <p14:tracePt t="17300" x="9759950" y="4629150"/>
          <p14:tracePt t="17310" x="9712325" y="4521200"/>
          <p14:tracePt t="17316" x="9699625" y="4473575"/>
          <p14:tracePt t="17324" x="9675813" y="4425950"/>
          <p14:tracePt t="17332" x="9675813" y="4341813"/>
          <p14:tracePt t="17340" x="9640888" y="4270375"/>
          <p14:tracePt t="17348" x="9640888" y="4186238"/>
          <p14:tracePt t="17356" x="9617075" y="4102100"/>
          <p14:tracePt t="17364" x="9617075" y="3995738"/>
          <p14:tracePt t="17372" x="9604375" y="3922713"/>
          <p14:tracePt t="17381" x="9567863" y="3816350"/>
          <p14:tracePt t="17388" x="9556750" y="3684588"/>
          <p14:tracePt t="17396" x="9544050" y="3576638"/>
          <p14:tracePt t="17404" x="9532938" y="3444875"/>
          <p14:tracePt t="17412" x="9520238" y="3325813"/>
          <p14:tracePt t="17420" x="9520238" y="3252788"/>
          <p14:tracePt t="17428" x="9520238" y="3133725"/>
          <p14:tracePt t="17436" x="9520238" y="3025775"/>
          <p14:tracePt t="17444" x="9520238" y="2943225"/>
          <p14:tracePt t="17452" x="9520238" y="2835275"/>
          <p14:tracePt t="17460" x="9544050" y="2751138"/>
          <p14:tracePt t="17468" x="9580563" y="2643188"/>
          <p14:tracePt t="17478" x="9604375" y="2559050"/>
          <p14:tracePt t="17483" x="9652000" y="2476500"/>
          <p14:tracePt t="17495" x="9712325" y="2405063"/>
          <p14:tracePt t="17500" x="9772650" y="2332038"/>
          <p14:tracePt t="17508" x="9796463" y="2308225"/>
          <p14:tracePt t="17516" x="9831388" y="2273300"/>
          <p14:tracePt t="17524" x="9867900" y="2236788"/>
          <p14:tracePt t="17532" x="9902825" y="2212975"/>
          <p14:tracePt t="17540" x="9939338" y="2189163"/>
          <p14:tracePt t="17548" x="9963150" y="2165350"/>
          <p14:tracePt t="17556" x="9999663" y="2128838"/>
          <p14:tracePt t="17564" x="10023475" y="2105025"/>
          <p14:tracePt t="17572" x="10082213" y="2070100"/>
          <p14:tracePt t="17580" x="10155238" y="2020888"/>
          <p14:tracePt t="17588" x="10213975" y="1985963"/>
          <p14:tracePt t="17596" x="10321925" y="1925638"/>
          <p14:tracePt t="17604" x="10406063" y="1890713"/>
          <p14:tracePt t="17612" x="10490200" y="1841500"/>
          <p14:tracePt t="17620" x="10572750" y="1793875"/>
          <p14:tracePt t="17628" x="10645775" y="1782763"/>
          <p14:tracePt t="17636" x="10693400" y="1770063"/>
          <p14:tracePt t="17644" x="10752138" y="1746250"/>
          <p14:tracePt t="17653" x="10812463" y="1722438"/>
          <p14:tracePt t="17660" x="10848975" y="1722438"/>
          <p14:tracePt t="17668" x="10907713" y="1709738"/>
          <p14:tracePt t="17677" x="10944225" y="1709738"/>
          <p14:tracePt t="17684" x="10991850" y="1709738"/>
          <p14:tracePt t="17694" x="11052175" y="1685925"/>
          <p14:tracePt t="17700" x="11123613" y="1674813"/>
          <p14:tracePt t="17710" x="11231563" y="1662113"/>
          <p14:tracePt t="17716" x="11314113" y="1651000"/>
          <p14:tracePt t="17724" x="11398250" y="1651000"/>
          <p14:tracePt t="17732" x="11458575" y="1651000"/>
          <p14:tracePt t="17740" x="11530013" y="1651000"/>
          <p14:tracePt t="17748" x="11577638" y="1651000"/>
          <p14:tracePt t="17756" x="11625263" y="1651000"/>
          <p14:tracePt t="17764" x="11674475" y="1651000"/>
          <p14:tracePt t="17772" x="11709400" y="1651000"/>
          <p14:tracePt t="17780" x="11757025" y="1651000"/>
          <p14:tracePt t="17788" x="11804650" y="1651000"/>
          <p14:tracePt t="17796" x="11877675" y="1651000"/>
          <p14:tracePt t="17804" x="11925300" y="1651000"/>
          <p14:tracePt t="17812" x="11984038" y="1651000"/>
          <p14:tracePt t="17820" x="12068175" y="1651000"/>
          <p14:tracePt t="17828" x="12128500" y="1674813"/>
          <p14:tracePt t="17836" x="12187238" y="1685925"/>
          <p14:tracePt t="17844" x="12223750" y="1685925"/>
          <p14:tracePt t="17852" x="12247563" y="1698625"/>
          <p14:tracePt t="17860" x="12307888" y="1698625"/>
          <p14:tracePt t="17868" x="12342813" y="1722438"/>
          <p14:tracePt t="17877" x="12379325" y="1735138"/>
          <p14:tracePt t="17894" x="12439650" y="1770063"/>
          <p14:tracePt t="17900" x="12498388" y="1782763"/>
          <p14:tracePt t="17910" x="12534900" y="1793875"/>
          <p14:tracePt t="17916" x="12606338" y="1830388"/>
          <p14:tracePt t="17924" x="12642850" y="1865313"/>
          <p14:tracePt t="17932" x="12690475" y="1901825"/>
          <p14:tracePt t="17941" x="12750800" y="1925638"/>
          <p14:tracePt t="17948" x="12798425" y="1962150"/>
          <p14:tracePt t="17956" x="12869863" y="2009775"/>
          <p14:tracePt t="17964" x="12917488" y="2070100"/>
          <p14:tracePt t="17972" x="12965113" y="2105025"/>
          <p14:tracePt t="17981" x="13001625" y="2117725"/>
          <p14:tracePt t="17988" x="13036550" y="2152650"/>
          <p14:tracePt t="17996" x="13085763" y="2176463"/>
          <p14:tracePt t="18004" x="13120688" y="2212975"/>
          <p14:tracePt t="18012" x="13157200" y="2236788"/>
          <p14:tracePt t="18020" x="13181013" y="2273300"/>
          <p14:tracePt t="18028" x="13228638" y="2308225"/>
          <p14:tracePt t="18036" x="13241338" y="2332038"/>
          <p14:tracePt t="18044" x="13265150" y="2368550"/>
          <p14:tracePt t="18052" x="13300075" y="2428875"/>
          <p14:tracePt t="18060" x="13336588" y="2463800"/>
          <p14:tracePt t="18068" x="13360400" y="2524125"/>
          <p14:tracePt t="18077" x="13384213" y="2559050"/>
          <p14:tracePt t="18084" x="13408025" y="2619375"/>
          <p14:tracePt t="18094" x="13444538" y="2655888"/>
          <p14:tracePt t="18100" x="13455650" y="2714625"/>
          <p14:tracePt t="18108" x="13479463" y="2763838"/>
          <p14:tracePt t="18116" x="13503275" y="2811463"/>
          <p14:tracePt t="18124" x="13503275" y="2846388"/>
          <p14:tracePt t="18132" x="13527088" y="2882900"/>
          <p14:tracePt t="18140" x="13527088" y="2919413"/>
          <p14:tracePt t="18148" x="13527088" y="2967038"/>
          <p14:tracePt t="18156" x="13539788" y="3001963"/>
          <p14:tracePt t="18164" x="13550900" y="3038475"/>
          <p14:tracePt t="18172" x="13550900" y="3062288"/>
          <p14:tracePt t="18180" x="13550900" y="3109913"/>
          <p14:tracePt t="18188" x="13550900" y="3181350"/>
          <p14:tracePt t="18196" x="13550900" y="3217863"/>
          <p14:tracePt t="18204" x="13550900" y="3265488"/>
          <p14:tracePt t="18212" x="13550900" y="3325813"/>
          <p14:tracePt t="18220" x="13550900" y="3384550"/>
          <p14:tracePt t="18228" x="13550900" y="3468688"/>
          <p14:tracePt t="18236" x="13550900" y="3540125"/>
          <p14:tracePt t="18244" x="13550900" y="3600450"/>
          <p14:tracePt t="18252" x="13550900" y="3648075"/>
          <p14:tracePt t="18260" x="13550900" y="3695700"/>
          <p14:tracePt t="18268" x="13539788" y="3732213"/>
          <p14:tracePt t="18277" x="13515975" y="3792538"/>
          <p14:tracePt t="18284" x="13492163" y="3851275"/>
          <p14:tracePt t="18294" x="13479463" y="3875088"/>
          <p14:tracePt t="18300" x="13455650" y="3898900"/>
          <p14:tracePt t="18309" x="13431838" y="3948113"/>
          <p14:tracePt t="18316" x="13408025" y="3983038"/>
          <p14:tracePt t="18324" x="13384213" y="4019550"/>
          <p14:tracePt t="18332" x="13360400" y="4043363"/>
          <p14:tracePt t="18340" x="13336588" y="4078288"/>
          <p14:tracePt t="18348" x="13312775" y="4127500"/>
          <p14:tracePt t="18355" x="13265150" y="4186238"/>
          <p14:tracePt t="18364" x="13241338" y="4210050"/>
          <p14:tracePt t="18372" x="13228638" y="4222750"/>
          <p14:tracePt t="18381" x="13215938" y="4257675"/>
          <p14:tracePt t="18388" x="13192125" y="4281488"/>
          <p14:tracePt t="18396" x="13168313" y="4306888"/>
          <p14:tracePt t="18404" x="13133388" y="4341813"/>
          <p14:tracePt t="18413" x="13109575" y="4389438"/>
          <p14:tracePt t="18420" x="13073063" y="4425950"/>
          <p14:tracePt t="18428" x="13036550" y="4462463"/>
          <p14:tracePt t="18436" x="12977813" y="4521200"/>
          <p14:tracePt t="18444" x="12965113" y="4545013"/>
          <p14:tracePt t="18452" x="12930188" y="4592638"/>
          <p14:tracePt t="18461" x="12893675" y="4641850"/>
          <p14:tracePt t="18468" x="12869863" y="4652963"/>
          <p14:tracePt t="18477" x="12833350" y="4700588"/>
          <p14:tracePt t="18484" x="12785725" y="4737100"/>
          <p14:tracePt t="18494" x="12785725" y="4748213"/>
          <p14:tracePt t="18500" x="12750800" y="4748213"/>
          <p14:tracePt t="18508" x="12726988" y="4772025"/>
          <p14:tracePt t="18516" x="12690475" y="4795838"/>
          <p14:tracePt t="18524" x="12666663" y="4821238"/>
          <p14:tracePt t="18532" x="12642850" y="4832350"/>
          <p14:tracePt t="18540" x="12595225" y="4868863"/>
          <p14:tracePt t="18548" x="12571413" y="4879975"/>
          <p14:tracePt t="18556" x="12547600" y="4892675"/>
          <p14:tracePt t="18564" x="12498388" y="4927600"/>
          <p14:tracePt t="18572" x="12450763" y="4940300"/>
          <p14:tracePt t="18580" x="12403138" y="4951413"/>
          <p14:tracePt t="18588" x="12379325" y="4976813"/>
          <p14:tracePt t="18596" x="12331700" y="4976813"/>
          <p14:tracePt t="18604" x="12295188" y="4987925"/>
          <p14:tracePt t="18612" x="12260263" y="5011738"/>
          <p14:tracePt t="18620" x="12223750" y="5011738"/>
          <p14:tracePt t="18627" x="12187238" y="5024438"/>
          <p14:tracePt t="18636" x="12152313" y="5059363"/>
          <p14:tracePt t="18644" x="12115800" y="5059363"/>
          <p14:tracePt t="18652" x="12080875" y="5072063"/>
          <p14:tracePt t="18660" x="12020550" y="5072063"/>
          <p14:tracePt t="18669" x="11972925" y="5083175"/>
          <p14:tracePt t="18677" x="11925300" y="5106988"/>
          <p14:tracePt t="18684" x="11864975" y="5119688"/>
          <p14:tracePt t="18694" x="11804650" y="5119688"/>
          <p14:tracePt t="18700" x="11757025" y="5119688"/>
          <p14:tracePt t="18710" x="11709400" y="5119688"/>
          <p14:tracePt t="18716" x="11649075" y="5130800"/>
          <p14:tracePt t="18724" x="11614150" y="5143500"/>
          <p14:tracePt t="18732" x="11577638" y="5143500"/>
          <p14:tracePt t="18740" x="11566525" y="5143500"/>
          <p14:tracePt t="18748" x="11542713" y="5143500"/>
          <p14:tracePt t="18756" x="11506200" y="5143500"/>
          <p14:tracePt t="18764" x="11482388" y="5143500"/>
          <p14:tracePt t="18772" x="11434763" y="5143500"/>
          <p14:tracePt t="18780" x="11410950" y="5156200"/>
          <p14:tracePt t="18789" x="11387138" y="5167313"/>
          <p14:tracePt t="18796" x="11374438" y="5167313"/>
          <p14:tracePt t="22316" x="11350625" y="5167313"/>
          <p14:tracePt t="22324" x="11326813" y="5156200"/>
          <p14:tracePt t="22332" x="11279188" y="5156200"/>
          <p14:tracePt t="22340" x="11195050" y="5130800"/>
          <p14:tracePt t="22348" x="11123613" y="5119688"/>
          <p14:tracePt t="22356" x="11015663" y="5083175"/>
          <p14:tracePt t="22364" x="10896600" y="5048250"/>
          <p14:tracePt t="22372" x="10788650" y="5024438"/>
          <p14:tracePt t="22382" x="10633075" y="4987925"/>
          <p14:tracePt t="22388" x="10501313" y="4964113"/>
          <p14:tracePt t="22396" x="10369550" y="4903788"/>
          <p14:tracePt t="22404" x="10118725" y="4845050"/>
          <p14:tracePt t="22412" x="9820275" y="4748213"/>
          <p14:tracePt t="22420" x="9413875" y="4689475"/>
          <p14:tracePt t="22428" x="9029700" y="4581525"/>
          <p14:tracePt t="22436" x="8670925" y="4462463"/>
          <p14:tracePt t="22444" x="8277225" y="4341813"/>
          <p14:tracePt t="22452" x="7894638" y="4281488"/>
          <p14:tracePt t="22460" x="7391400" y="4198938"/>
          <p14:tracePt t="22468" x="7069138" y="4114800"/>
          <p14:tracePt t="22476" x="6650038" y="4019550"/>
          <p14:tracePt t="22484" x="6207125" y="3935413"/>
          <p14:tracePt t="22493" x="5824538" y="3827463"/>
          <p14:tracePt t="22500" x="5526088" y="3756025"/>
          <p14:tracePt t="22510" x="5130800" y="3613150"/>
          <p14:tracePt t="22516" x="4867275" y="3516313"/>
          <p14:tracePt t="22526" x="4545013" y="3421063"/>
          <p14:tracePt t="22532" x="4329113" y="3349625"/>
          <p14:tracePt t="22540" x="4138613" y="3289300"/>
          <p14:tracePt t="22548" x="4019550" y="3252788"/>
          <p14:tracePt t="22556" x="3935413" y="3228975"/>
          <p14:tracePt t="22564" x="3887788" y="3217863"/>
          <p14:tracePt t="22572" x="3851275" y="3205163"/>
          <p14:tracePt t="22581" x="3790950" y="3194050"/>
          <p14:tracePt t="22588" x="3767138" y="3170238"/>
          <p14:tracePt t="22596" x="3743325" y="3157538"/>
          <p14:tracePt t="22604" x="3708400" y="3146425"/>
          <p14:tracePt t="22692" x="3695700" y="3146425"/>
          <p14:tracePt t="22780" x="3671888" y="3146425"/>
          <p14:tracePt t="22796" x="3660775" y="3146425"/>
          <p14:tracePt t="22812" x="3635375" y="3157538"/>
          <p14:tracePt t="22820" x="3635375" y="3170238"/>
          <p14:tracePt t="22828" x="3611563" y="3170238"/>
          <p14:tracePt t="22836" x="3600450" y="3170238"/>
          <p14:tracePt t="22852" x="3576638" y="3181350"/>
          <p14:tracePt t="22859" x="3563938" y="3181350"/>
          <p14:tracePt t="22868" x="3552825" y="3194050"/>
          <p14:tracePt t="22876" x="3516313" y="3205163"/>
          <p14:tracePt t="22884" x="3505200" y="3205163"/>
          <p14:tracePt t="22893" x="3468688" y="3205163"/>
          <p14:tracePt t="22900" x="3455988" y="3217863"/>
          <p14:tracePt t="22909" x="3432175" y="3217863"/>
          <p14:tracePt t="23036" x="3444875" y="3217863"/>
          <p14:tracePt t="23044" x="3455988" y="3217863"/>
          <p14:tracePt t="23052" x="3468688" y="3217863"/>
          <p14:tracePt t="23060" x="3505200" y="3217863"/>
          <p14:tracePt t="23068" x="3540125" y="3217863"/>
          <p14:tracePt t="23076" x="3587750" y="3217863"/>
          <p14:tracePt t="23084" x="3648075" y="3217863"/>
          <p14:tracePt t="23093" x="3708400" y="3228975"/>
          <p14:tracePt t="23100" x="3814763" y="3228975"/>
          <p14:tracePt t="23110" x="3911600" y="3265488"/>
          <p14:tracePt t="23116" x="4030663" y="3278188"/>
          <p14:tracePt t="23124" x="4162425" y="3289300"/>
          <p14:tracePt t="23133" x="4294188" y="3313113"/>
          <p14:tracePt t="23140" x="4413250" y="3313113"/>
          <p14:tracePt t="23148" x="4545013" y="3325813"/>
          <p14:tracePt t="23156" x="4652963" y="3336925"/>
          <p14:tracePt t="23164" x="4772025" y="3336925"/>
          <p14:tracePt t="23172" x="4843463" y="3336925"/>
          <p14:tracePt t="23180" x="4940300" y="3336925"/>
          <p14:tracePt t="23188" x="4975225" y="3336925"/>
          <p14:tracePt t="23196" x="5022850" y="3336925"/>
          <p14:tracePt t="23204" x="5035550" y="3336925"/>
          <p14:tracePt t="23212" x="5046663" y="3336925"/>
          <p14:tracePt t="23220" x="5059363" y="3336925"/>
          <p14:tracePt t="23228" x="5072063" y="3336925"/>
          <p14:tracePt t="23236" x="5083175" y="3349625"/>
          <p14:tracePt t="23252" x="5095875" y="3349625"/>
          <p14:tracePt t="23709" x="5106988" y="3349625"/>
          <p14:tracePt t="25044" x="5130800" y="3360738"/>
          <p14:tracePt t="25052" x="5130800" y="3397250"/>
          <p14:tracePt t="25060" x="5154613" y="3444875"/>
          <p14:tracePt t="25068" x="5167313" y="3481388"/>
          <p14:tracePt t="25076" x="5214938" y="3529013"/>
          <p14:tracePt t="25084" x="5262563" y="3600450"/>
          <p14:tracePt t="25093" x="5286375" y="3671888"/>
          <p14:tracePt t="25100" x="5334000" y="3743325"/>
          <p14:tracePt t="25110" x="5381625" y="3827463"/>
          <p14:tracePt t="25116" x="5418138" y="3911600"/>
          <p14:tracePt t="25124" x="5454650" y="4019550"/>
          <p14:tracePt t="25132" x="5478463" y="4175125"/>
          <p14:tracePt t="25140" x="5513388" y="4306888"/>
          <p14:tracePt t="25148" x="5537200" y="4449763"/>
          <p14:tracePt t="25156" x="5537200" y="4581525"/>
          <p14:tracePt t="25164" x="5537200" y="4700588"/>
          <p14:tracePt t="25172" x="5537200" y="4772025"/>
          <p14:tracePt t="25180" x="5537200" y="4832350"/>
          <p14:tracePt t="25188" x="5537200" y="4879975"/>
          <p14:tracePt t="25196" x="5513388" y="4916488"/>
          <p14:tracePt t="25204" x="5502275" y="4927600"/>
          <p14:tracePt t="25212" x="5478463" y="4951413"/>
          <p14:tracePt t="25220" x="5430838" y="5011738"/>
          <p14:tracePt t="25228" x="5407025" y="5024438"/>
          <p14:tracePt t="25236" x="5334000" y="5035550"/>
          <p14:tracePt t="25243" x="5262563" y="5048250"/>
          <p14:tracePt t="25252" x="5214938" y="5059363"/>
          <p14:tracePt t="25260" x="5130800" y="5072063"/>
          <p14:tracePt t="25268" x="5035550" y="5072063"/>
          <p14:tracePt t="25276" x="4951413" y="5083175"/>
          <p14:tracePt t="25284" x="4856163" y="5083175"/>
          <p14:tracePt t="25293" x="4748213" y="5083175"/>
          <p14:tracePt t="25300" x="4664075" y="5095875"/>
          <p14:tracePt t="25309" x="4592638" y="5095875"/>
          <p14:tracePt t="25316" x="4521200" y="5095875"/>
          <p14:tracePt t="25324" x="4460875" y="5130800"/>
          <p14:tracePt t="25333" x="4437063" y="5156200"/>
          <p14:tracePt t="25340" x="4413250" y="5167313"/>
          <p14:tracePt t="25348" x="4402138" y="5180013"/>
          <p14:tracePt t="25364" x="4389438" y="5191125"/>
          <p14:tracePt t="25412" x="4378325" y="5203825"/>
          <p14:tracePt t="25420" x="4365625" y="5214938"/>
          <p14:tracePt t="25428" x="4341813" y="5227638"/>
          <p14:tracePt t="25436" x="4329113" y="5227638"/>
          <p14:tracePt t="25444" x="4305300" y="5251450"/>
          <p14:tracePt t="25452" x="4281488" y="5262563"/>
          <p14:tracePt t="25460" x="4246563" y="5299075"/>
          <p14:tracePt t="25468" x="4222750" y="5299075"/>
          <p14:tracePt t="25476" x="4186238" y="5322888"/>
          <p14:tracePt t="25484" x="4162425" y="5335588"/>
          <p14:tracePt t="25493" x="4149725" y="5335588"/>
          <p14:tracePt t="25516" x="4138613" y="5335588"/>
          <p14:tracePt t="25628" x="4125913" y="5346700"/>
          <p14:tracePt t="25636" x="4138613" y="5346700"/>
          <p14:tracePt t="25652" x="4149725" y="5346700"/>
          <p14:tracePt t="25668" x="4186238" y="5346700"/>
          <p14:tracePt t="25684" x="4210050" y="5346700"/>
          <p14:tracePt t="25692" x="4246563" y="5346700"/>
          <p14:tracePt t="25700" x="4257675" y="5346700"/>
          <p14:tracePt t="25709" x="4270375" y="5346700"/>
          <p14:tracePt t="25716" x="4294188" y="5346700"/>
          <p14:tracePt t="25724" x="4318000" y="5346700"/>
          <p14:tracePt t="25732" x="4341813" y="5346700"/>
          <p14:tracePt t="25741" x="4352925" y="5359400"/>
          <p14:tracePt t="25748" x="4389438" y="5359400"/>
          <p14:tracePt t="25756" x="4425950" y="5359400"/>
          <p14:tracePt t="25764" x="4437063" y="5359400"/>
          <p14:tracePt t="25773" x="4460875" y="5359400"/>
          <p14:tracePt t="25780" x="4497388" y="5359400"/>
          <p14:tracePt t="25788" x="4521200" y="5383213"/>
          <p14:tracePt t="25796" x="4557713" y="5383213"/>
          <p14:tracePt t="25804" x="4581525" y="5383213"/>
          <p14:tracePt t="25812" x="4605338" y="5394325"/>
          <p14:tracePt t="25820" x="4629150" y="5394325"/>
          <p14:tracePt t="25828" x="4676775" y="5394325"/>
          <p14:tracePt t="25836" x="4737100" y="5394325"/>
          <p14:tracePt t="25845" x="4795838" y="5418138"/>
          <p14:tracePt t="25852" x="4856163" y="5430838"/>
          <p14:tracePt t="25860" x="4892675" y="5430838"/>
          <p14:tracePt t="25868" x="4951413" y="5430838"/>
          <p14:tracePt t="25876" x="5011738" y="5430838"/>
          <p14:tracePt t="25893" x="5143500" y="5430838"/>
          <p14:tracePt t="25900" x="5227638" y="5418138"/>
          <p14:tracePt t="25910" x="5275263" y="5407025"/>
          <p14:tracePt t="25916" x="5322888" y="5407025"/>
          <p14:tracePt t="25926" x="5381625" y="5383213"/>
          <p14:tracePt t="25932" x="5430838" y="5383213"/>
          <p14:tracePt t="25940" x="5478463" y="5383213"/>
          <p14:tracePt t="25948" x="5549900" y="5383213"/>
          <p14:tracePt t="25956" x="5597525" y="5370513"/>
          <p14:tracePt t="25964" x="5657850" y="5359400"/>
          <p14:tracePt t="25972" x="5716588" y="5359400"/>
          <p14:tracePt t="25980" x="5813425" y="5359400"/>
          <p14:tracePt t="25988" x="5895975" y="5359400"/>
          <p14:tracePt t="25997" x="5969000" y="5359400"/>
          <p14:tracePt t="26004" x="6064250" y="5322888"/>
          <p14:tracePt t="26013" x="6124575" y="5322888"/>
          <p14:tracePt t="26020" x="6172200" y="5310188"/>
          <p14:tracePt t="26028" x="6230938" y="5299075"/>
          <p14:tracePt t="26036" x="6267450" y="5299075"/>
          <p14:tracePt t="26044" x="6291263" y="5299075"/>
          <p14:tracePt t="26052" x="6327775" y="5286375"/>
          <p14:tracePt t="26060" x="6338888" y="5286375"/>
          <p14:tracePt t="26068" x="6362700" y="5286375"/>
          <p14:tracePt t="26076" x="6399213" y="5286375"/>
          <p14:tracePt t="26084" x="6423025" y="5286375"/>
          <p14:tracePt t="26093" x="6470650" y="5275263"/>
          <p14:tracePt t="26100" x="6494463" y="5262563"/>
          <p14:tracePt t="26109" x="6518275" y="5262563"/>
          <p14:tracePt t="26116" x="6565900" y="5251450"/>
          <p14:tracePt t="26125" x="6589713" y="5251450"/>
          <p14:tracePt t="26132" x="6626225" y="5238750"/>
          <p14:tracePt t="26140" x="6626225" y="5227638"/>
          <p14:tracePt t="26148" x="6650038" y="5227638"/>
          <p14:tracePt t="26596" x="6662738" y="5214938"/>
          <p14:tracePt t="27276" x="6650038" y="5227638"/>
          <p14:tracePt t="27284" x="6638925" y="5251450"/>
          <p14:tracePt t="27292" x="6602413" y="5286375"/>
          <p14:tracePt t="27300" x="6589713" y="5299075"/>
          <p14:tracePt t="27310" x="6578600" y="5322888"/>
          <p14:tracePt t="27316" x="6554788" y="5335588"/>
          <p14:tracePt t="27326" x="6530975" y="5370513"/>
          <p14:tracePt t="27348" x="6518275" y="5383213"/>
          <p14:tracePt t="27356" x="6507163" y="5383213"/>
          <p14:tracePt t="27364" x="6507163" y="5394325"/>
          <p14:tracePt t="27372" x="6494463" y="5394325"/>
          <p14:tracePt t="27380" x="6483350" y="5394325"/>
          <p14:tracePt t="27388" x="6459538" y="5407025"/>
          <p14:tracePt t="27396" x="6446838" y="5407025"/>
          <p14:tracePt t="27404" x="6434138" y="5418138"/>
          <p14:tracePt t="27412" x="6423025" y="5418138"/>
          <p14:tracePt t="27420" x="6410325" y="5418138"/>
          <p14:tracePt t="27428" x="6386513" y="5418138"/>
          <p14:tracePt t="27436" x="6362700" y="5430838"/>
          <p14:tracePt t="27444" x="6327775" y="5430838"/>
          <p14:tracePt t="27452" x="6291263" y="5430838"/>
          <p14:tracePt t="27460" x="6254750" y="5430838"/>
          <p14:tracePt t="27468" x="6230938" y="5430838"/>
          <p14:tracePt t="27476" x="6196013" y="5441950"/>
          <p14:tracePt t="27484" x="6159500" y="5441950"/>
          <p14:tracePt t="27493" x="6124575" y="5441950"/>
          <p14:tracePt t="27500" x="6100763" y="5441950"/>
          <p14:tracePt t="27509" x="6064250" y="5441950"/>
          <p14:tracePt t="27516" x="6027738" y="5441950"/>
          <p14:tracePt t="27524" x="5992813" y="5441950"/>
          <p14:tracePt t="27533" x="5945188" y="5441950"/>
          <p14:tracePt t="27542" x="5919788" y="5441950"/>
          <p14:tracePt t="27548" x="5895975" y="5441950"/>
          <p14:tracePt t="27556" x="5848350" y="5441950"/>
          <p14:tracePt t="27564" x="5813425" y="5441950"/>
          <p14:tracePt t="27572" x="5789613" y="5441950"/>
          <p14:tracePt t="27580" x="5753100" y="5441950"/>
          <p14:tracePt t="27588" x="5716588" y="5454650"/>
          <p14:tracePt t="27596" x="5692775" y="5454650"/>
          <p14:tracePt t="27604" x="5668963" y="5454650"/>
          <p14:tracePt t="27612" x="5634038" y="5465763"/>
          <p14:tracePt t="27620" x="5621338" y="5465763"/>
          <p14:tracePt t="27628" x="5597525" y="5465763"/>
          <p14:tracePt t="27636" x="5561013" y="5478463"/>
          <p14:tracePt t="27644" x="5549900" y="5478463"/>
          <p14:tracePt t="27652" x="5537200" y="5491163"/>
          <p14:tracePt t="27660" x="5513388" y="5491163"/>
          <p14:tracePt t="27668" x="5489575" y="5491163"/>
          <p14:tracePt t="27676" x="5454650" y="5491163"/>
          <p14:tracePt t="27684" x="5441950" y="5491163"/>
          <p14:tracePt t="27693" x="5394325" y="5502275"/>
          <p14:tracePt t="27700" x="5357813" y="5502275"/>
          <p14:tracePt t="27709" x="5310188" y="5502275"/>
          <p14:tracePt t="27716" x="5275263" y="5502275"/>
          <p14:tracePt t="27725" x="5227638" y="5502275"/>
          <p14:tracePt t="27732" x="5202238" y="5526088"/>
          <p14:tracePt t="27742" x="5167313" y="5526088"/>
          <p14:tracePt t="27748" x="5130800" y="5526088"/>
          <p14:tracePt t="27756" x="5083175" y="5526088"/>
          <p14:tracePt t="27764" x="5011738" y="5538788"/>
          <p14:tracePt t="27772" x="4964113" y="5538788"/>
          <p14:tracePt t="27781" x="4879975" y="5538788"/>
          <p14:tracePt t="27788" x="4795838" y="5549900"/>
          <p14:tracePt t="27796" x="4700588" y="5586413"/>
          <p14:tracePt t="27804" x="4616450" y="5586413"/>
          <p14:tracePt t="27812" x="4521200" y="5586413"/>
          <p14:tracePt t="27820" x="4425950" y="5586413"/>
          <p14:tracePt t="27828" x="4329113" y="5586413"/>
          <p14:tracePt t="27836" x="4246563" y="5586413"/>
          <p14:tracePt t="27845" x="4149725" y="5586413"/>
          <p14:tracePt t="27852" x="4090988" y="5586413"/>
          <p14:tracePt t="27860" x="4019550" y="5586413"/>
          <p14:tracePt t="27868" x="3959225" y="5586413"/>
          <p14:tracePt t="27876" x="3875088" y="5586413"/>
          <p14:tracePt t="27884" x="3790950" y="5562600"/>
          <p14:tracePt t="27892" x="3695700" y="5538788"/>
          <p14:tracePt t="27900" x="3611563" y="5526088"/>
          <p14:tracePt t="27909" x="3492500" y="5514975"/>
          <p14:tracePt t="27916" x="3384550" y="5491163"/>
          <p14:tracePt t="27926" x="3313113" y="5478463"/>
          <p14:tracePt t="27932" x="3276600" y="5478463"/>
          <p14:tracePt t="27943" x="3241675" y="5465763"/>
          <p14:tracePt t="27948" x="3228975" y="5465763"/>
          <p14:tracePt t="27972" x="3217863" y="5465763"/>
          <p14:tracePt t="29021" x="3217863" y="5454650"/>
          <p14:tracePt t="29036" x="3217863" y="5441950"/>
          <p14:tracePt t="29060" x="3217863" y="5430838"/>
          <p14:tracePt t="29141" x="3217863" y="5418138"/>
          <p14:tracePt t="29188" x="3228975" y="5407025"/>
          <p14:tracePt t="29220" x="3241675" y="5407025"/>
          <p14:tracePt t="29236" x="3241675" y="5383213"/>
          <p14:tracePt t="29268" x="3265488" y="5370513"/>
          <p14:tracePt t="29276" x="3265488" y="5359400"/>
          <p14:tracePt t="29308" x="3276600" y="5346700"/>
          <p14:tracePt t="29773" x="3289300" y="5346700"/>
          <p14:tracePt t="29780" x="3300413" y="5346700"/>
          <p14:tracePt t="29788" x="3313113" y="5346700"/>
          <p14:tracePt t="29796" x="3336925" y="5346700"/>
          <p14:tracePt t="29804" x="3349625" y="5346700"/>
          <p14:tracePt t="29812" x="3373438" y="5346700"/>
          <p14:tracePt t="29821" x="3408363" y="5322888"/>
          <p14:tracePt t="29828" x="3432175" y="5322888"/>
          <p14:tracePt t="29836" x="3468688" y="5322888"/>
          <p14:tracePt t="29844" x="3479800" y="5322888"/>
          <p14:tracePt t="29852" x="3516313" y="5322888"/>
          <p14:tracePt t="29860" x="3540125" y="5322888"/>
          <p14:tracePt t="29868" x="3552825" y="5322888"/>
          <p14:tracePt t="29876" x="3587750" y="5322888"/>
          <p14:tracePt t="29893" x="3660775" y="5335588"/>
          <p14:tracePt t="29900" x="3708400" y="5335588"/>
          <p14:tracePt t="29909" x="3790950" y="5370513"/>
          <p14:tracePt t="29916" x="3875088" y="5407025"/>
          <p14:tracePt t="29925" x="3935413" y="5441950"/>
          <p14:tracePt t="29932" x="4006850" y="5491163"/>
          <p14:tracePt t="29940" x="4067175" y="5538788"/>
          <p14:tracePt t="29948" x="4102100" y="5586413"/>
          <p14:tracePt t="29956" x="4149725" y="5634038"/>
          <p14:tracePt t="29964" x="4173538" y="5694363"/>
          <p14:tracePt t="29972" x="4173538" y="5753100"/>
          <p14:tracePt t="29980" x="4173538" y="5800725"/>
          <p14:tracePt t="29988" x="4173538" y="5861050"/>
          <p14:tracePt t="29996" x="4173538" y="5908675"/>
          <p14:tracePt t="30004" x="4149725" y="5956300"/>
          <p14:tracePt t="30012" x="4102100" y="6029325"/>
          <p14:tracePt t="30023" x="4078288" y="6088063"/>
          <p14:tracePt t="30027" x="4030663" y="6148388"/>
          <p14:tracePt t="30036" x="3994150" y="6232525"/>
          <p14:tracePt t="30044" x="3959225" y="6291263"/>
          <p14:tracePt t="30052" x="3935413" y="6338888"/>
          <p14:tracePt t="30060" x="3898900" y="6388100"/>
          <p14:tracePt t="30068" x="3875088" y="6423025"/>
          <p14:tracePt t="30076" x="3875088" y="6435725"/>
          <p14:tracePt t="30084" x="3863975" y="6435725"/>
          <p14:tracePt t="30092" x="3863975" y="6446838"/>
          <p14:tracePt t="30109" x="3851275" y="6446838"/>
          <p14:tracePt t="30116" x="3840163" y="6446838"/>
          <p14:tracePt t="30126" x="3827463" y="6446838"/>
          <p14:tracePt t="30132" x="3803650" y="6446838"/>
          <p14:tracePt t="30143" x="3790950" y="6446838"/>
          <p14:tracePt t="30148" x="3756025" y="6446838"/>
          <p14:tracePt t="30164" x="3732213" y="6446838"/>
          <p14:tracePt t="30172" x="3708400" y="6459538"/>
          <p14:tracePt t="30180" x="3684588" y="6459538"/>
          <p14:tracePt t="30188" x="3660775" y="6470650"/>
          <p14:tracePt t="30196" x="3648075" y="6470650"/>
          <p14:tracePt t="30204" x="3624263" y="6470650"/>
          <p14:tracePt t="30212" x="3624263" y="6483350"/>
          <p14:tracePt t="30220" x="3611563" y="6483350"/>
          <p14:tracePt t="30228" x="3611563" y="6494463"/>
          <p14:tracePt t="30236" x="3587750" y="6507163"/>
          <p14:tracePt t="30244" x="3587750" y="6519863"/>
          <p14:tracePt t="30260" x="3587750" y="6530975"/>
          <p14:tracePt t="30268" x="3563938" y="6543675"/>
          <p14:tracePt t="30340" x="3587750" y="6543675"/>
          <p14:tracePt t="30348" x="3600450" y="6543675"/>
          <p14:tracePt t="30356" x="3611563" y="6543675"/>
          <p14:tracePt t="30364" x="3624263" y="6543675"/>
          <p14:tracePt t="30372" x="3635375" y="6543675"/>
          <p14:tracePt t="30388" x="3660775" y="6543675"/>
          <p14:tracePt t="30396" x="3671888" y="6543675"/>
          <p14:tracePt t="30412" x="3684588" y="6543675"/>
          <p14:tracePt t="30420" x="3708400" y="6543675"/>
          <p14:tracePt t="30428" x="3743325" y="6543675"/>
          <p14:tracePt t="30436" x="3767138" y="6543675"/>
          <p14:tracePt t="30444" x="3803650" y="6543675"/>
          <p14:tracePt t="30453" x="3851275" y="6543675"/>
          <p14:tracePt t="30460" x="3935413" y="6543675"/>
          <p14:tracePt t="30468" x="3994150" y="6530975"/>
          <p14:tracePt t="30475" x="4054475" y="6519863"/>
          <p14:tracePt t="30484" x="4102100" y="6519863"/>
          <p14:tracePt t="30492" x="4162425" y="6507163"/>
          <p14:tracePt t="30500" x="4198938" y="6507163"/>
          <p14:tracePt t="30508" x="4233863" y="6494463"/>
          <p14:tracePt t="30518" x="4270375" y="6494463"/>
          <p14:tracePt t="30525" x="4305300" y="6494463"/>
          <p14:tracePt t="30532" x="4341813" y="6494463"/>
          <p14:tracePt t="30542" x="4378325" y="6494463"/>
          <p14:tracePt t="30548" x="4413250" y="6494463"/>
          <p14:tracePt t="30556" x="4460875" y="6494463"/>
          <p14:tracePt t="30564" x="4533900" y="6494463"/>
          <p14:tracePt t="30572" x="4581525" y="6470650"/>
          <p14:tracePt t="30580" x="4664075" y="6459538"/>
          <p14:tracePt t="30588" x="4772025" y="6435725"/>
          <p14:tracePt t="30596" x="4867275" y="6411913"/>
          <p14:tracePt t="30604" x="4987925" y="6399213"/>
          <p14:tracePt t="30612" x="5095875" y="6388100"/>
          <p14:tracePt t="30620" x="5214938" y="6375400"/>
          <p14:tracePt t="30629" x="5286375" y="6375400"/>
          <p14:tracePt t="30636" x="5407025" y="6375400"/>
          <p14:tracePt t="30644" x="5489575" y="6375400"/>
          <p14:tracePt t="30652" x="5561013" y="6375400"/>
          <p14:tracePt t="30660" x="5645150" y="6375400"/>
          <p14:tracePt t="30668" x="5705475" y="6399213"/>
          <p14:tracePt t="30675" x="5789613" y="6411913"/>
          <p14:tracePt t="30684" x="5848350" y="6411913"/>
          <p14:tracePt t="30692" x="5872163" y="6423025"/>
          <p14:tracePt t="30700" x="5919788" y="6423025"/>
          <p14:tracePt t="30709" x="5956300" y="6435725"/>
          <p14:tracePt t="30716" x="5992813" y="6446838"/>
          <p14:tracePt t="30726" x="6016625" y="6446838"/>
          <p14:tracePt t="30732" x="6040438" y="6446838"/>
          <p14:tracePt t="30742" x="6051550" y="6446838"/>
          <p14:tracePt t="30748" x="6088063" y="6446838"/>
          <p14:tracePt t="30756" x="6111875" y="6446838"/>
          <p14:tracePt t="30764" x="6135688" y="6446838"/>
          <p14:tracePt t="30772" x="6172200" y="6446838"/>
          <p14:tracePt t="30780" x="6196013" y="6446838"/>
          <p14:tracePt t="30788" x="6219825" y="6446838"/>
          <p14:tracePt t="30804" x="6243638" y="6446838"/>
          <p14:tracePt t="30828" x="6254750" y="6446838"/>
          <p14:tracePt t="30844" x="6267450" y="6446838"/>
          <p14:tracePt t="30852" x="6291263" y="6446838"/>
          <p14:tracePt t="30876" x="6315075" y="6446838"/>
          <p14:tracePt t="30908" x="6327775" y="6446838"/>
          <p14:tracePt t="31213" x="6351588" y="6446838"/>
          <p14:tracePt t="31220" x="6362700" y="6446838"/>
          <p14:tracePt t="31716" x="6351588" y="6459538"/>
          <p14:tracePt t="31724" x="6338888" y="6483350"/>
          <p14:tracePt t="31732" x="6338888" y="6494463"/>
          <p14:tracePt t="31741" x="6327775" y="6494463"/>
          <p14:tracePt t="31748" x="6315075" y="6519863"/>
          <p14:tracePt t="31756" x="6315075" y="6543675"/>
          <p14:tracePt t="31764" x="6315075" y="6554788"/>
          <p14:tracePt t="31772" x="6303963" y="6602413"/>
          <p14:tracePt t="31780" x="6280150" y="6626225"/>
          <p14:tracePt t="31788" x="6280150" y="6662738"/>
          <p14:tracePt t="31796" x="6280150" y="6710363"/>
          <p14:tracePt t="31804" x="6267450" y="6781800"/>
          <p14:tracePt t="31812" x="6267450" y="6842125"/>
          <p14:tracePt t="31820" x="6267450" y="6926263"/>
          <p14:tracePt t="31828" x="6267450" y="7008813"/>
          <p14:tracePt t="31836" x="6267450" y="7116763"/>
          <p14:tracePt t="31844" x="6315075" y="7224713"/>
          <p14:tracePt t="31852" x="6351588" y="7356475"/>
          <p14:tracePt t="31860" x="6375400" y="7475538"/>
          <p14:tracePt t="31868" x="6410325" y="7596188"/>
          <p14:tracePt t="31875" x="6423025" y="7715250"/>
          <p14:tracePt t="31892" x="6434138" y="7881938"/>
          <p14:tracePt t="31900" x="6434138" y="7966075"/>
          <p14:tracePt t="31909" x="6434138" y="8037513"/>
          <p14:tracePt t="31916" x="6434138" y="8086725"/>
          <p14:tracePt t="31925" x="6434138" y="8134350"/>
          <p14:tracePt t="31932" x="6434138" y="8169275"/>
          <p14:tracePt t="31942" x="6410325" y="8242300"/>
          <p14:tracePt t="31948" x="6386513" y="8289925"/>
          <p14:tracePt t="31956" x="6351588" y="8337550"/>
          <p14:tracePt t="31964" x="6351588" y="8348663"/>
          <p14:tracePt t="31972" x="6303963" y="8396288"/>
          <p14:tracePt t="31988" x="6280150" y="8408988"/>
          <p14:tracePt t="31996" x="6243638" y="8445500"/>
          <p14:tracePt t="32004" x="6230938" y="8445500"/>
          <p14:tracePt t="32012" x="6219825" y="8445500"/>
          <p14:tracePt t="32020" x="6183313" y="8445500"/>
          <p14:tracePt t="32028" x="6159500" y="8456613"/>
          <p14:tracePt t="32036" x="6124575" y="8480425"/>
          <p14:tracePt t="32053" x="6100763" y="8480425"/>
          <p14:tracePt t="32060" x="6088063" y="8480425"/>
          <p14:tracePt t="32068" x="6064250" y="8480425"/>
          <p14:tracePt t="32084" x="6051550" y="8480425"/>
          <p14:tracePt t="32092" x="6027738" y="8480425"/>
          <p14:tracePt t="32116" x="6016625" y="8480425"/>
          <p14:tracePt t="32253" x="5992813" y="8480425"/>
          <p14:tracePt t="32284" x="5980113" y="8480425"/>
          <p14:tracePt t="32324" x="5969000" y="8480425"/>
          <p14:tracePt t="32332" x="5956300" y="8480425"/>
          <p14:tracePt t="32341" x="5945188" y="8480425"/>
          <p14:tracePt t="32356" x="5932488" y="8480425"/>
          <p14:tracePt t="32364" x="5908675" y="8480425"/>
          <p14:tracePt t="32372" x="5884863" y="8480425"/>
          <p14:tracePt t="32380" x="5872163" y="8480425"/>
          <p14:tracePt t="32388" x="5848350" y="8480425"/>
          <p14:tracePt t="32396" x="5837238" y="8480425"/>
          <p14:tracePt t="32404" x="5824538" y="8480425"/>
          <p14:tracePt t="32412" x="5800725" y="8480425"/>
          <p14:tracePt t="32421" x="5789613" y="8480425"/>
          <p14:tracePt t="32436" x="5765800" y="8480425"/>
          <p14:tracePt t="32444" x="5753100" y="8480425"/>
          <p14:tracePt t="32452" x="5729288" y="8480425"/>
          <p14:tracePt t="32468" x="5716588" y="8480425"/>
          <p14:tracePt t="32476" x="5692775" y="8480425"/>
          <p14:tracePt t="32484" x="5681663" y="8480425"/>
          <p14:tracePt t="32501" x="5657850" y="8480425"/>
          <p14:tracePt t="32508" x="5634038" y="8480425"/>
          <p14:tracePt t="32516" x="5610225" y="8480425"/>
          <p14:tracePt t="32530" x="5573713" y="8469313"/>
          <p14:tracePt t="32535" x="5561013" y="8469313"/>
          <p14:tracePt t="32542" x="5526088" y="8469313"/>
          <p14:tracePt t="32548" x="5489575" y="8469313"/>
          <p14:tracePt t="32556" x="5465763" y="8469313"/>
          <p14:tracePt t="32564" x="5441950" y="8469313"/>
          <p14:tracePt t="32572" x="5430838" y="8469313"/>
          <p14:tracePt t="32580" x="5407025" y="8469313"/>
          <p14:tracePt t="32588" x="5394325" y="8469313"/>
          <p14:tracePt t="32596" x="5357813" y="8469313"/>
          <p14:tracePt t="32604" x="5346700" y="8469313"/>
          <p14:tracePt t="32612" x="5310188" y="8469313"/>
          <p14:tracePt t="32620" x="5299075" y="8469313"/>
          <p14:tracePt t="32628" x="5262563" y="8469313"/>
          <p14:tracePt t="32636" x="5227638" y="8469313"/>
          <p14:tracePt t="32644" x="5202238" y="8469313"/>
          <p14:tracePt t="32652" x="5167313" y="8445500"/>
          <p14:tracePt t="32660" x="5119688" y="8432800"/>
          <p14:tracePt t="32676" x="5083175" y="8432800"/>
          <p14:tracePt t="32692" x="5046663" y="8432800"/>
          <p14:tracePt t="32700" x="5035550" y="8421688"/>
          <p14:tracePt t="32708" x="5011738" y="8421688"/>
          <p14:tracePt t="32716" x="4975225" y="8421688"/>
          <p14:tracePt t="32725" x="4927600" y="8396288"/>
          <p14:tracePt t="32733" x="4903788" y="8396288"/>
          <p14:tracePt t="32741" x="4856163" y="8396288"/>
          <p14:tracePt t="32748" x="4832350" y="8396288"/>
          <p14:tracePt t="32756" x="4784725" y="8396288"/>
          <p14:tracePt t="32764" x="4748213" y="8396288"/>
          <p14:tracePt t="32772" x="4724400" y="8396288"/>
          <p14:tracePt t="32780" x="4687888" y="8396288"/>
          <p14:tracePt t="32788" x="4664075" y="8396288"/>
          <p14:tracePt t="32796" x="4640263" y="8396288"/>
          <p14:tracePt t="32804" x="4605338" y="8396288"/>
          <p14:tracePt t="32812" x="4557713" y="8396288"/>
          <p14:tracePt t="32820" x="4484688" y="8396288"/>
          <p14:tracePt t="32828" x="4389438" y="8396288"/>
          <p14:tracePt t="32836" x="4329113" y="8396288"/>
          <p14:tracePt t="32844" x="4257675" y="8396288"/>
          <p14:tracePt t="32852" x="4186238" y="8396288"/>
          <p14:tracePt t="32860" x="4138613" y="8396288"/>
          <p14:tracePt t="32868" x="4078288" y="8396288"/>
          <p14:tracePt t="32876" x="4054475" y="8396288"/>
          <p14:tracePt t="32884" x="4006850" y="8396288"/>
          <p14:tracePt t="32892" x="3983038" y="8396288"/>
          <p14:tracePt t="32909" x="3898900" y="8396288"/>
          <p14:tracePt t="32916" x="3851275" y="8396288"/>
          <p14:tracePt t="32925" x="3803650" y="8396288"/>
          <p14:tracePt t="32932" x="3779838" y="8396288"/>
          <p14:tracePt t="32942" x="3708400" y="8396288"/>
          <p14:tracePt t="32949" x="3660775" y="8396288"/>
          <p14:tracePt t="32956" x="3624263" y="8396288"/>
          <p14:tracePt t="32964" x="3600450" y="8396288"/>
          <p14:tracePt t="32972" x="3563938" y="8396288"/>
          <p14:tracePt t="32988" x="3540125" y="8396288"/>
          <p14:tracePt t="32996" x="3529013" y="8396288"/>
          <p14:tracePt t="33004" x="3516313" y="8396288"/>
          <p14:tracePt t="33012" x="3492500" y="8396288"/>
          <p14:tracePt t="33020" x="3468688" y="8396288"/>
          <p14:tracePt t="33028" x="3444875" y="8396288"/>
          <p14:tracePt t="33036" x="3432175" y="8396288"/>
          <p14:tracePt t="33044" x="3408363" y="8396288"/>
          <p14:tracePt t="33052" x="3397250" y="8396288"/>
          <p14:tracePt t="33060" x="3373438" y="8396288"/>
          <p14:tracePt t="33068" x="3360738" y="8396288"/>
          <p14:tracePt t="35773" x="3373438" y="8396288"/>
          <p14:tracePt t="36125" x="3397250" y="8396288"/>
          <p14:tracePt t="36132" x="3432175" y="8385175"/>
          <p14:tracePt t="36141" x="3455988" y="8324850"/>
          <p14:tracePt t="36148" x="3505200" y="8242300"/>
          <p14:tracePt t="36156" x="3529013" y="8158163"/>
          <p14:tracePt t="36164" x="3576638" y="8026400"/>
          <p14:tracePt t="36172" x="3624263" y="7907338"/>
          <p14:tracePt t="36180" x="3660775" y="7799388"/>
          <p14:tracePt t="36188" x="3719513" y="7691438"/>
          <p14:tracePt t="36196" x="3767138" y="7559675"/>
          <p14:tracePt t="36204" x="3840163" y="7440613"/>
          <p14:tracePt t="36212" x="3922713" y="7248525"/>
          <p14:tracePt t="36220" x="4006850" y="7008813"/>
          <p14:tracePt t="36228" x="4149725" y="6699250"/>
          <p14:tracePt t="36236" x="4257675" y="6375400"/>
          <p14:tracePt t="36244" x="4341813" y="6053138"/>
          <p14:tracePt t="36252" x="4449763" y="5753100"/>
          <p14:tracePt t="36260" x="4460875" y="5573713"/>
          <p14:tracePt t="36268" x="4521200" y="5407025"/>
          <p14:tracePt t="36276" x="4545013" y="5275263"/>
          <p14:tracePt t="36284" x="4581525" y="5191125"/>
          <p14:tracePt t="36292" x="4581525" y="5143500"/>
          <p14:tracePt t="36300" x="4592638" y="5048250"/>
          <p14:tracePt t="36308" x="4592638" y="4987925"/>
          <p14:tracePt t="36316" x="4592638" y="4916488"/>
          <p14:tracePt t="36325" x="4592638" y="4856163"/>
          <p14:tracePt t="36332" x="4592638" y="4808538"/>
          <p14:tracePt t="36342" x="4592638" y="4748213"/>
          <p14:tracePt t="36348" x="4592638" y="4700588"/>
          <p14:tracePt t="36356" x="4592638" y="4665663"/>
          <p14:tracePt t="36364" x="4581525" y="4616450"/>
          <p14:tracePt t="36372" x="4581525" y="4568825"/>
          <p14:tracePt t="36380" x="4581525" y="4533900"/>
          <p14:tracePt t="36388" x="4581525" y="4473575"/>
          <p14:tracePt t="36396" x="4581525" y="4437063"/>
          <p14:tracePt t="36404" x="4592638" y="4389438"/>
          <p14:tracePt t="36412" x="4605338" y="4330700"/>
          <p14:tracePt t="36420" x="4640263" y="4281488"/>
          <p14:tracePt t="36428" x="4640263" y="4246563"/>
          <p14:tracePt t="36436" x="4640263" y="4222750"/>
          <p14:tracePt t="36452" x="4640263" y="4210050"/>
          <p14:tracePt t="36460" x="4640263" y="4198938"/>
          <p14:tracePt t="36524" x="4640263" y="4175125"/>
          <p14:tracePt t="36532" x="4640263" y="4127500"/>
          <p14:tracePt t="36541" x="4652963" y="4090988"/>
          <p14:tracePt t="36548" x="4676775" y="4043363"/>
          <p14:tracePt t="36556" x="4687888" y="4006850"/>
          <p14:tracePt t="36564" x="4713288" y="3959225"/>
          <p14:tracePt t="36580" x="4724400" y="3948113"/>
          <p14:tracePt t="36620" x="4724400" y="3922713"/>
          <p14:tracePt t="36628" x="4713288" y="3898900"/>
          <p14:tracePt t="36636" x="4664075" y="3840163"/>
          <p14:tracePt t="36644" x="4605338" y="3803650"/>
          <p14:tracePt t="36652" x="4568825" y="3767138"/>
          <p14:tracePt t="36660" x="4533900" y="3743325"/>
          <p14:tracePt t="36668" x="4521200" y="3719513"/>
          <p14:tracePt t="36740" x="4533900" y="3719513"/>
          <p14:tracePt t="36748" x="4592638" y="3719513"/>
          <p14:tracePt t="36758" x="4652963" y="3719513"/>
          <p14:tracePt t="36764" x="4724400" y="3719513"/>
          <p14:tracePt t="36775" x="4784725" y="3719513"/>
          <p14:tracePt t="36780" x="4879975" y="3719513"/>
          <p14:tracePt t="36788" x="4964113" y="3719513"/>
          <p14:tracePt t="36796" x="5072063" y="3719513"/>
          <p14:tracePt t="36804" x="5202238" y="3743325"/>
          <p14:tracePt t="36812" x="5310188" y="3792538"/>
          <p14:tracePt t="36820" x="5407025" y="3816350"/>
          <p14:tracePt t="36828" x="5502275" y="3863975"/>
          <p14:tracePt t="36836" x="5561013" y="3875088"/>
          <p14:tracePt t="36844" x="5634038" y="3911600"/>
          <p14:tracePt t="36876" x="5645150" y="3935413"/>
          <p14:tracePt t="36884" x="5645150" y="3948113"/>
          <p14:tracePt t="36892" x="5668963" y="3948113"/>
          <p14:tracePt t="36900" x="5705475" y="3983038"/>
          <p14:tracePt t="36908" x="5729288" y="3995738"/>
          <p14:tracePt t="36916" x="5789613" y="4006850"/>
          <p14:tracePt t="36925" x="5861050" y="4030663"/>
          <p14:tracePt t="36932" x="5884863" y="4043363"/>
          <p14:tracePt t="36941" x="5919788" y="4054475"/>
          <p14:tracePt t="36948" x="5932488" y="4054475"/>
          <p14:tracePt t="36956" x="5956300" y="4054475"/>
          <p14:tracePt t="36972" x="5980113" y="4054475"/>
          <p14:tracePt t="36980" x="6003925" y="4078288"/>
          <p14:tracePt t="36988" x="6027738" y="4078288"/>
          <p14:tracePt t="36996" x="6040438" y="4090988"/>
          <p14:tracePt t="37004" x="6075363" y="4114800"/>
          <p14:tracePt t="37012" x="6088063" y="4138613"/>
          <p14:tracePt t="37020" x="6124575" y="4151313"/>
          <p14:tracePt t="37044" x="6124575" y="4162425"/>
          <p14:tracePt t="37060" x="6124575" y="4175125"/>
          <p14:tracePt t="37068" x="6124575" y="4186238"/>
          <p14:tracePt t="37076" x="6124575" y="4198938"/>
          <p14:tracePt t="37084" x="6124575" y="4210050"/>
          <p14:tracePt t="37092" x="6124575" y="4233863"/>
          <p14:tracePt t="37100" x="6124575" y="4246563"/>
          <p14:tracePt t="37109" x="6124575" y="4257675"/>
          <p14:tracePt t="37125" x="6111875" y="4270375"/>
          <p14:tracePt t="37132" x="6088063" y="4281488"/>
          <p14:tracePt t="37141" x="6051550" y="4294188"/>
          <p14:tracePt t="37148" x="6016625" y="4330700"/>
          <p14:tracePt t="37158" x="5980113" y="4341813"/>
          <p14:tracePt t="37164" x="5945188" y="4365625"/>
          <p14:tracePt t="37175" x="5919788" y="4365625"/>
          <p14:tracePt t="37180" x="5872163" y="4378325"/>
          <p14:tracePt t="37188" x="5848350" y="4378325"/>
          <p14:tracePt t="37196" x="5813425" y="4378325"/>
          <p14:tracePt t="37204" x="5776913" y="4378325"/>
          <p14:tracePt t="37212" x="5729288" y="4378325"/>
          <p14:tracePt t="37220" x="5692775" y="4365625"/>
          <p14:tracePt t="37228" x="5645150" y="4318000"/>
          <p14:tracePt t="37236" x="5621338" y="4306888"/>
          <p14:tracePt t="37244" x="5586413" y="4257675"/>
          <p14:tracePt t="37252" x="5573713" y="4246563"/>
          <p14:tracePt t="37259" x="5549900" y="4222750"/>
          <p14:tracePt t="37268" x="5549900" y="4186238"/>
          <p14:tracePt t="37276" x="5526088" y="4138613"/>
          <p14:tracePt t="37284" x="5526088" y="4090988"/>
          <p14:tracePt t="37292" x="5526088" y="4054475"/>
          <p14:tracePt t="37300" x="5526088" y="4006850"/>
          <p14:tracePt t="37308" x="5537200" y="3959225"/>
          <p14:tracePt t="37316" x="5561013" y="3898900"/>
          <p14:tracePt t="37324" x="5597525" y="3863975"/>
          <p14:tracePt t="37332" x="5645150" y="3816350"/>
          <p14:tracePt t="37341" x="5681663" y="3767138"/>
          <p14:tracePt t="37348" x="5705475" y="3767138"/>
          <p14:tracePt t="37358" x="5740400" y="3719513"/>
          <p14:tracePt t="37364" x="5776913" y="3719513"/>
          <p14:tracePt t="37374" x="5837238" y="3684588"/>
          <p14:tracePt t="37380" x="5884863" y="3660775"/>
          <p14:tracePt t="37388" x="5919788" y="3660775"/>
          <p14:tracePt t="37396" x="5980113" y="3648075"/>
          <p14:tracePt t="37404" x="6040438" y="3624263"/>
          <p14:tracePt t="37412" x="6088063" y="3624263"/>
          <p14:tracePt t="37420" x="6148388" y="3624263"/>
          <p14:tracePt t="37428" x="6183313" y="3624263"/>
          <p14:tracePt t="37436" x="6207125" y="3636963"/>
          <p14:tracePt t="37444" x="6230938" y="3636963"/>
          <p14:tracePt t="37452" x="6243638" y="3648075"/>
          <p14:tracePt t="37460" x="6267450" y="3671888"/>
          <p14:tracePt t="37468" x="6280150" y="3695700"/>
          <p14:tracePt t="37476" x="6303963" y="3719513"/>
          <p14:tracePt t="37485" x="6303963" y="3743325"/>
          <p14:tracePt t="37492" x="6327775" y="3779838"/>
          <p14:tracePt t="37500" x="6338888" y="3816350"/>
          <p14:tracePt t="37508" x="6351588" y="3851275"/>
          <p14:tracePt t="37516" x="6386513" y="3898900"/>
          <p14:tracePt t="37524" x="6386513" y="3935413"/>
          <p14:tracePt t="37532" x="6423025" y="3995738"/>
          <p14:tracePt t="37543" x="6434138" y="4043363"/>
          <p14:tracePt t="37548" x="6446838" y="4090988"/>
          <p14:tracePt t="37558" x="6446838" y="4114800"/>
          <p14:tracePt t="37564" x="6446838" y="4151313"/>
          <p14:tracePt t="37575" x="6446838" y="4186238"/>
          <p14:tracePt t="37580" x="6446838" y="4198938"/>
          <p14:tracePt t="37588" x="6423025" y="4246563"/>
          <p14:tracePt t="37596" x="6410325" y="4270375"/>
          <p14:tracePt t="37604" x="6386513" y="4330700"/>
          <p14:tracePt t="37612" x="6327775" y="4378325"/>
          <p14:tracePt t="37620" x="6315075" y="4389438"/>
          <p14:tracePt t="37628" x="6280150" y="4413250"/>
          <p14:tracePt t="37636" x="6267450" y="4437063"/>
          <p14:tracePt t="37644" x="6243638" y="4462463"/>
          <p14:tracePt t="37652" x="6230938" y="4473575"/>
          <p14:tracePt t="37660" x="6219825" y="4473575"/>
          <p14:tracePt t="37668" x="6207125" y="4497388"/>
          <p14:tracePt t="37684" x="6183313" y="4510088"/>
          <p14:tracePt t="37692" x="6172200" y="4510088"/>
          <p14:tracePt t="37700" x="6148388" y="4533900"/>
          <p14:tracePt t="37708" x="6124575" y="4533900"/>
          <p14:tracePt t="37716" x="6100763" y="4545013"/>
          <p14:tracePt t="37724" x="6064250" y="4557713"/>
          <p14:tracePt t="37741" x="6040438" y="4557713"/>
          <p14:tracePt t="37748" x="6027738" y="4568825"/>
          <p14:tracePt t="37757" x="6003925" y="4568825"/>
          <p14:tracePt t="42644" x="6016625" y="4568825"/>
          <p14:tracePt t="42668" x="6027738" y="4568825"/>
          <p14:tracePt t="42676" x="6064250" y="4568825"/>
          <p14:tracePt t="42684" x="6100763" y="4568825"/>
          <p14:tracePt t="42692" x="6124575" y="4568825"/>
          <p14:tracePt t="42700" x="6196013" y="4557713"/>
          <p14:tracePt t="42708" x="6254750" y="4533900"/>
          <p14:tracePt t="42716" x="6303963" y="4521200"/>
          <p14:tracePt t="42724" x="6375400" y="4497388"/>
          <p14:tracePt t="42732" x="6423025" y="4473575"/>
          <p14:tracePt t="42741" x="6446838" y="4473575"/>
          <p14:tracePt t="42748" x="6483350" y="4449763"/>
          <p14:tracePt t="43124" x="6494463" y="4449763"/>
          <p14:tracePt t="43140" x="6518275" y="4449763"/>
          <p14:tracePt t="43156" x="6530975" y="4437063"/>
          <p14:tracePt t="43164" x="6542088" y="4437063"/>
          <p14:tracePt t="43174" x="6554788" y="4425950"/>
          <p14:tracePt t="43189" x="6578600" y="4413250"/>
          <p14:tracePt t="43196" x="6589713" y="4402138"/>
          <p14:tracePt t="43204" x="6602413" y="4402138"/>
          <p14:tracePt t="43212" x="6638925" y="4389438"/>
          <p14:tracePt t="43220" x="6662738" y="4389438"/>
          <p14:tracePt t="43228" x="6686550" y="4365625"/>
          <p14:tracePt t="43236" x="6745288" y="4341813"/>
          <p14:tracePt t="43244" x="6818313" y="4330700"/>
          <p14:tracePt t="43253" x="6889750" y="4281488"/>
          <p14:tracePt t="43260" x="6973888" y="4246563"/>
          <p14:tracePt t="43268" x="7080250" y="4210050"/>
          <p14:tracePt t="43276" x="7177088" y="4162425"/>
          <p14:tracePt t="43284" x="7332663" y="4078288"/>
          <p14:tracePt t="43292" x="7486650" y="3995738"/>
          <p14:tracePt t="43301" x="7607300" y="3898900"/>
          <p14:tracePt t="43307" x="7739063" y="3803650"/>
          <p14:tracePt t="43316" x="7847013" y="3708400"/>
          <p14:tracePt t="43324" x="7918450" y="3636963"/>
          <p14:tracePt t="43332" x="7989888" y="3587750"/>
          <p14:tracePt t="43341" x="8061325" y="3516313"/>
          <p14:tracePt t="43349" x="8108950" y="3481388"/>
          <p14:tracePt t="43357" x="8145463" y="3433763"/>
          <p14:tracePt t="43364" x="8193088" y="3384550"/>
          <p14:tracePt t="43374" x="8240713" y="3336925"/>
          <p14:tracePt t="43381" x="8301038" y="3252788"/>
          <p14:tracePt t="43388" x="8348663" y="3205163"/>
          <p14:tracePt t="43396" x="8385175" y="3146425"/>
          <p14:tracePt t="43404" x="8432800" y="3073400"/>
          <p14:tracePt t="43412" x="8432800" y="3025775"/>
          <p14:tracePt t="43420" x="8467725" y="2967038"/>
          <p14:tracePt t="43428" x="8515350" y="2894013"/>
          <p14:tracePt t="43436" x="8540750" y="2859088"/>
          <p14:tracePt t="43444" x="8551863" y="2835275"/>
          <p14:tracePt t="43452" x="8575675" y="2798763"/>
          <p14:tracePt t="43461" x="8588375" y="2763838"/>
          <p14:tracePt t="43468" x="8612188" y="2714625"/>
          <p14:tracePt t="43476" x="8636000" y="2690813"/>
          <p14:tracePt t="43484" x="8670925" y="2643188"/>
          <p14:tracePt t="43492" x="8720138" y="2595563"/>
          <p14:tracePt t="43500" x="8743950" y="2584450"/>
          <p14:tracePt t="43508" x="8755063" y="2559050"/>
          <p14:tracePt t="43516" x="8767763" y="2547938"/>
          <p14:tracePt t="43525" x="8802688" y="2535238"/>
          <p14:tracePt t="43532" x="8826500" y="2511425"/>
          <p14:tracePt t="43540" x="8826500" y="2500313"/>
          <p14:tracePt t="43548" x="8850313" y="2500313"/>
          <p14:tracePt t="43564" x="8863013" y="2476500"/>
          <p14:tracePt t="43580" x="8874125" y="2476500"/>
          <p14:tracePt t="43596" x="8886825" y="2476500"/>
          <p14:tracePt t="43612" x="8910638" y="2476500"/>
          <p14:tracePt t="43620" x="8923338" y="2476500"/>
          <p14:tracePt t="43636" x="8934450" y="2476500"/>
          <p14:tracePt t="43652" x="8947150" y="2476500"/>
          <p14:tracePt t="43660" x="8958263" y="2476500"/>
          <p14:tracePt t="44100" x="8958263" y="2500313"/>
          <p14:tracePt t="44236" x="8958263" y="2511425"/>
          <p14:tracePt t="44260" x="8958263" y="2524125"/>
          <p14:tracePt t="44268" x="8958263" y="2559050"/>
          <p14:tracePt t="44276" x="8958263" y="2595563"/>
          <p14:tracePt t="44292" x="8970963" y="2619375"/>
          <p14:tracePt t="44300" x="9029700" y="2655888"/>
          <p14:tracePt t="44308" x="9066213" y="2667000"/>
          <p14:tracePt t="44316" x="9126538" y="2690813"/>
          <p14:tracePt t="44324" x="9161463" y="2690813"/>
          <p14:tracePt t="44332" x="9197975" y="2690813"/>
          <p14:tracePt t="44340" x="9209088" y="2690813"/>
          <p14:tracePt t="44357" x="9234488" y="2703513"/>
          <p14:tracePt t="44364" x="9245600" y="2714625"/>
          <p14:tracePt t="44374" x="9269413" y="2738438"/>
          <p14:tracePt t="44380" x="9269413" y="2763838"/>
          <p14:tracePt t="44390" x="9282113" y="2811463"/>
          <p14:tracePt t="44396" x="9282113" y="2870200"/>
          <p14:tracePt t="44404" x="9282113" y="2943225"/>
          <p14:tracePt t="44412" x="9282113" y="3025775"/>
          <p14:tracePt t="44420" x="9282113" y="3098800"/>
          <p14:tracePt t="44428" x="9282113" y="3217863"/>
          <p14:tracePt t="44436" x="9282113" y="3252788"/>
          <p14:tracePt t="44444" x="9269413" y="3313113"/>
          <p14:tracePt t="44452" x="9245600" y="3384550"/>
          <p14:tracePt t="44460" x="9234488" y="3444875"/>
          <p14:tracePt t="44468" x="9221788" y="3481388"/>
          <p14:tracePt t="44476" x="9209088" y="3516313"/>
          <p14:tracePt t="44484" x="9185275" y="3552825"/>
          <p14:tracePt t="44492" x="9185275" y="3563938"/>
          <p14:tracePt t="44500" x="9185275" y="3587750"/>
          <p14:tracePt t="44508" x="9174163" y="3624263"/>
          <p14:tracePt t="44516" x="9161463" y="3660775"/>
          <p14:tracePt t="44524" x="9150350" y="3695700"/>
          <p14:tracePt t="44532" x="9150350" y="3708400"/>
          <p14:tracePt t="44540" x="9137650" y="3756025"/>
          <p14:tracePt t="44548" x="9137650" y="3767138"/>
          <p14:tracePt t="44557" x="9137650" y="3803650"/>
          <p14:tracePt t="44564" x="9137650" y="3840163"/>
          <p14:tracePt t="44580" x="9137650" y="3875088"/>
          <p14:tracePt t="44590" x="9137650" y="3887788"/>
          <p14:tracePt t="44596" x="9137650" y="3911600"/>
          <p14:tracePt t="44604" x="9137650" y="3922713"/>
          <p14:tracePt t="44613" x="9150350" y="3922713"/>
          <p14:tracePt t="44620" x="9174163" y="3935413"/>
          <p14:tracePt t="44636" x="9185275" y="3935413"/>
          <p14:tracePt t="44644" x="9197975" y="3935413"/>
          <p14:tracePt t="44652" x="9221788" y="3948113"/>
          <p14:tracePt t="44659" x="9234488" y="3959225"/>
          <p14:tracePt t="44668" x="9245600" y="3959225"/>
          <p14:tracePt t="44676" x="9269413" y="3971925"/>
          <p14:tracePt t="44684" x="9305925" y="3983038"/>
          <p14:tracePt t="44692" x="9317038" y="3983038"/>
          <p14:tracePt t="44700" x="9353550" y="4006850"/>
          <p14:tracePt t="44708" x="9377363" y="4019550"/>
          <p14:tracePt t="44716" x="9424988" y="4019550"/>
          <p14:tracePt t="44724" x="9448800" y="4043363"/>
          <p14:tracePt t="44732" x="9509125" y="4054475"/>
          <p14:tracePt t="44740" x="9556750" y="4054475"/>
          <p14:tracePt t="44748" x="9640888" y="4067175"/>
          <p14:tracePt t="44757" x="9712325" y="4067175"/>
          <p14:tracePt t="44764" x="9807575" y="4067175"/>
          <p14:tracePt t="44773" x="9879013" y="4067175"/>
          <p14:tracePt t="44780" x="9999663" y="4067175"/>
          <p14:tracePt t="44788" x="10071100" y="4067175"/>
          <p14:tracePt t="44796" x="10166350" y="4067175"/>
          <p14:tracePt t="44804" x="10250488" y="4067175"/>
          <p14:tracePt t="44812" x="10345738" y="4067175"/>
          <p14:tracePt t="44820" x="10429875" y="4067175"/>
          <p14:tracePt t="44828" x="10514013" y="4067175"/>
          <p14:tracePt t="44836" x="10572750" y="4067175"/>
          <p14:tracePt t="44844" x="10633075" y="4067175"/>
          <p14:tracePt t="44852" x="10704513" y="4067175"/>
          <p14:tracePt t="44860" x="10788650" y="4067175"/>
          <p14:tracePt t="44868" x="10907713" y="4078288"/>
          <p14:tracePt t="44876" x="11052175" y="4078288"/>
          <p14:tracePt t="44884" x="11171238" y="4078288"/>
          <p14:tracePt t="44892" x="11303000" y="4078288"/>
          <p14:tracePt t="44900" x="11422063" y="4078288"/>
          <p14:tracePt t="44908" x="11530013" y="4078288"/>
          <p14:tracePt t="44916" x="11649075" y="4054475"/>
          <p14:tracePt t="44924" x="11780838" y="4043363"/>
          <p14:tracePt t="44932" x="11877675" y="4043363"/>
          <p14:tracePt t="44940" x="11949113" y="4043363"/>
          <p14:tracePt t="44948" x="12044363" y="4043363"/>
          <p14:tracePt t="44957" x="12128500" y="4043363"/>
          <p14:tracePt t="44964" x="12223750" y="4043363"/>
          <p14:tracePt t="44975" x="12284075" y="4043363"/>
          <p14:tracePt t="44980" x="12368213" y="4043363"/>
          <p14:tracePt t="44989" x="12439650" y="4043363"/>
          <p14:tracePt t="44996" x="12487275" y="4043363"/>
          <p14:tracePt t="45004" x="12558713" y="4043363"/>
          <p14:tracePt t="45013" x="12606338" y="4043363"/>
          <p14:tracePt t="45020" x="12642850" y="4043363"/>
          <p14:tracePt t="45028" x="12690475" y="4043363"/>
          <p14:tracePt t="45036" x="12738100" y="4043363"/>
          <p14:tracePt t="45044" x="12785725" y="4043363"/>
          <p14:tracePt t="45052" x="12833350" y="4043363"/>
          <p14:tracePt t="45060" x="12893675" y="4043363"/>
          <p14:tracePt t="45068" x="12965113" y="4043363"/>
          <p14:tracePt t="45076" x="13085763" y="4043363"/>
          <p14:tracePt t="45084" x="13157200" y="4043363"/>
          <p14:tracePt t="45092" x="13204825" y="4043363"/>
          <p14:tracePt t="45100" x="13300075" y="4043363"/>
          <p14:tracePt t="45107" x="13347700" y="4043363"/>
          <p14:tracePt t="45116" x="13384213" y="4043363"/>
          <p14:tracePt t="45124" x="13408025" y="4043363"/>
          <p14:tracePt t="45132" x="13431838" y="4043363"/>
          <p14:tracePt t="45140" x="13455650" y="4043363"/>
          <p14:tracePt t="45148" x="13492163" y="4043363"/>
          <p14:tracePt t="45157" x="13515975" y="4043363"/>
          <p14:tracePt t="45164" x="13539788" y="4043363"/>
          <p14:tracePt t="45174" x="13587413" y="4043363"/>
          <p14:tracePt t="45180" x="13623925" y="4043363"/>
          <p14:tracePt t="45190" x="13658850" y="4043363"/>
          <p14:tracePt t="45196" x="13671550" y="4043363"/>
          <p14:tracePt t="45204" x="13695363" y="4043363"/>
          <p14:tracePt t="45476" x="13695363" y="4054475"/>
          <p14:tracePt t="45484" x="13695363" y="4067175"/>
          <p14:tracePt t="45492" x="13695363" y="4078288"/>
          <p14:tracePt t="45500" x="13695363" y="4090988"/>
          <p14:tracePt t="45508" x="13695363" y="4102100"/>
          <p14:tracePt t="45516" x="13695363" y="4127500"/>
          <p14:tracePt t="45524" x="13706475" y="4138613"/>
          <p14:tracePt t="45532" x="13719175" y="4162425"/>
          <p14:tracePt t="45540" x="13719175" y="4175125"/>
          <p14:tracePt t="45548" x="13719175" y="4186238"/>
          <p14:tracePt t="45557" x="13742988" y="4198938"/>
          <p14:tracePt t="45564" x="13742988" y="4210050"/>
          <p14:tracePt t="45590" x="13754100" y="4210050"/>
          <p14:tracePt t="45660" x="13754100" y="4233863"/>
          <p14:tracePt t="45668" x="13754100" y="4257675"/>
          <p14:tracePt t="45676" x="13742988" y="4270375"/>
          <p14:tracePt t="45684" x="13742988" y="4294188"/>
          <p14:tracePt t="45692" x="13742988" y="4318000"/>
          <p14:tracePt t="45700" x="13742988" y="4330700"/>
          <p14:tracePt t="45708" x="13742988" y="4354513"/>
          <p14:tracePt t="45716" x="13742988" y="4365625"/>
          <p14:tracePt t="45724" x="13730288" y="4389438"/>
          <p14:tracePt t="45732" x="13719175" y="4402138"/>
          <p14:tracePt t="45740" x="13706475" y="4425950"/>
          <p14:tracePt t="45748" x="13695363" y="4437063"/>
          <p14:tracePt t="45757" x="13682663" y="4462463"/>
          <p14:tracePt t="45764" x="13658850" y="4486275"/>
          <p14:tracePt t="45773" x="13647738" y="4521200"/>
          <p14:tracePt t="45780" x="13611225" y="4568825"/>
          <p14:tracePt t="45796" x="13587413" y="4605338"/>
          <p14:tracePt t="45805" x="13574713" y="4629150"/>
          <p14:tracePt t="45813" x="13563600" y="4629150"/>
          <p14:tracePt t="45820" x="13563600" y="4641850"/>
          <p14:tracePt t="45828" x="13550900" y="4641850"/>
          <p14:tracePt t="45836" x="13527088" y="4665663"/>
          <p14:tracePt t="45844" x="13503275" y="4676775"/>
          <p14:tracePt t="45852" x="13468350" y="4700588"/>
          <p14:tracePt t="45860" x="13431838" y="4700588"/>
          <p14:tracePt t="45868" x="13384213" y="4713288"/>
          <p14:tracePt t="45876" x="13323888" y="4724400"/>
          <p14:tracePt t="45884" x="13215938" y="4760913"/>
          <p14:tracePt t="45892" x="13157200" y="4772025"/>
          <p14:tracePt t="45900" x="13096875" y="4784725"/>
          <p14:tracePt t="45908" x="13012738" y="4808538"/>
          <p14:tracePt t="45916" x="12977813" y="4808538"/>
          <p14:tracePt t="45924" x="12941300" y="4808538"/>
          <p14:tracePt t="45932" x="12880975" y="4808538"/>
          <p14:tracePt t="45940" x="12846050" y="4821238"/>
          <p14:tracePt t="45948" x="12809538" y="4821238"/>
          <p14:tracePt t="45957" x="12761913" y="4821238"/>
          <p14:tracePt t="45964" x="12701588" y="4821238"/>
          <p14:tracePt t="45974" x="12606338" y="4821238"/>
          <p14:tracePt t="45980" x="12511088" y="4821238"/>
          <p14:tracePt t="45988" x="12379325" y="4821238"/>
          <p14:tracePt t="45996" x="12260263" y="4821238"/>
          <p14:tracePt t="46004" x="12128500" y="4821238"/>
          <p14:tracePt t="46012" x="11972925" y="4821238"/>
          <p14:tracePt t="46020" x="11864975" y="4808538"/>
          <p14:tracePt t="46028" x="11769725" y="4808538"/>
          <p14:tracePt t="46036" x="11709400" y="4795838"/>
          <p14:tracePt t="46044" x="11661775" y="4795838"/>
          <p14:tracePt t="46052" x="11625263" y="4795838"/>
          <p14:tracePt t="46060" x="11577638" y="4795838"/>
          <p14:tracePt t="46068" x="11542713" y="4795838"/>
          <p14:tracePt t="46076" x="11493500" y="4795838"/>
          <p14:tracePt t="46084" x="11422063" y="4795838"/>
          <p14:tracePt t="46092" x="11363325" y="4795838"/>
          <p14:tracePt t="46100" x="11255375" y="4795838"/>
          <p14:tracePt t="46108" x="11147425" y="4795838"/>
          <p14:tracePt t="46116" x="11039475" y="4795838"/>
          <p14:tracePt t="46124" x="10907713" y="4784725"/>
          <p14:tracePt t="46132" x="10788650" y="4784725"/>
          <p14:tracePt t="46140" x="10656888" y="4784725"/>
          <p14:tracePt t="46149" x="10537825" y="4784725"/>
          <p14:tracePt t="46157" x="10406063" y="4760913"/>
          <p14:tracePt t="46164" x="10310813" y="4760913"/>
          <p14:tracePt t="46173" x="10226675" y="4760913"/>
          <p14:tracePt t="46180" x="10179050" y="4760913"/>
          <p14:tracePt t="46188" x="10094913" y="4760913"/>
          <p14:tracePt t="46196" x="10047288" y="4760913"/>
          <p14:tracePt t="46204" x="9999663" y="4760913"/>
          <p14:tracePt t="46212" x="9975850" y="4760913"/>
          <p14:tracePt t="46220" x="9926638" y="4760913"/>
          <p14:tracePt t="46228" x="9844088" y="4760913"/>
          <p14:tracePt t="46236" x="9783763" y="4760913"/>
          <p14:tracePt t="46244" x="9712325" y="4760913"/>
          <p14:tracePt t="46252" x="9664700" y="4760913"/>
          <p14:tracePt t="46260" x="9628188" y="4760913"/>
          <p14:tracePt t="46268" x="9617075" y="4760913"/>
          <p14:tracePt t="46276" x="9593263" y="4760913"/>
          <p14:tracePt t="46284" x="9580563" y="4760913"/>
          <p14:tracePt t="46292" x="9567863" y="4760913"/>
          <p14:tracePt t="46956" x="9556750" y="4760913"/>
          <p14:tracePt t="51189" x="9556750" y="4748213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943</Words>
  <Application>Microsoft Office PowerPoint</Application>
  <PresentationFormat>사용자 지정</PresentationFormat>
  <Paragraphs>53</Paragraphs>
  <Slides>18</Slides>
  <Notes>18</Notes>
  <HiddenSlides>0</HiddenSlides>
  <MMClips>19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김동주</cp:lastModifiedBy>
  <cp:revision>19</cp:revision>
  <dcterms:created xsi:type="dcterms:W3CDTF">2021-11-18T00:47:25Z</dcterms:created>
  <dcterms:modified xsi:type="dcterms:W3CDTF">2021-11-18T09:19:22Z</dcterms:modified>
</cp:coreProperties>
</file>